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PROJECT PROPOSAL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Project Proposal — Bold Monochrome Ink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project proposal deck designed for climate-tech founders presenting to specialist climate funds. The Monochrome Ink palette is tuned for screen and print, and the bold layout system pre-paces the narrative so you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Why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why us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Case Studies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case studies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Acceptance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acceptance &amp; next steps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Climate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Bold Monochrome Ink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Why Us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Case Studies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Acceptance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