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PROJECT PROPOSAL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Project Proposal — Bold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project proposal deck designed for consumer brand teams presenting to retail buyers and brand partners. The Monochrome Ink palette is tuned for screen and print, and the bold layout system pre-paces the narrative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timeline &amp; milestones content.</a:t>
            </a:r>
          </a:p>
          <a:p>
            <a:r>
              <a:rPr sz="1200">
                <a:solidFill>
                  <a:srgbClr val="737373"/>
                </a:solidFill>
              </a:rPr>
              <a:t>Themed for: Project Proposal · Bold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fees &amp; payment terms content.</a:t>
            </a:r>
          </a:p>
          <a:p>
            <a:r>
              <a:rPr sz="1200">
                <a:solidFill>
                  <a:srgbClr val="737373"/>
                </a:solidFill>
              </a:rPr>
              <a:t>Themed for: Project Proposal · Bold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Why Us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why us content.</a:t>
            </a:r>
          </a:p>
          <a:p>
            <a:r>
              <a:rPr sz="1200">
                <a:solidFill>
                  <a:srgbClr val="737373"/>
                </a:solidFill>
              </a:rPr>
              <a:t>Themed for: Project Proposal · Bold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case studies content.</a:t>
            </a:r>
          </a:p>
          <a:p>
            <a:r>
              <a:rPr sz="1200">
                <a:solidFill>
                  <a:srgbClr val="737373"/>
                </a:solidFill>
              </a:rPr>
              <a:t>Themed for: Project Proposal · Bold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acceptance &amp; next steps content.</a:t>
            </a:r>
          </a:p>
          <a:p>
            <a:r>
              <a:rPr sz="1200">
                <a:solidFill>
                  <a:srgbClr val="737373"/>
                </a:solidFill>
              </a:rPr>
              <a:t>Themed for: Project Proposal · Bold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Bold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Engagement</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Context &amp; Problem</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Goals &amp; Outcomes</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Proposed Approach</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Workstreams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Deliverables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Team &amp; Roles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Why Us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Case Studies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engagement content.</a:t>
            </a:r>
          </a:p>
          <a:p>
            <a:r>
              <a:rPr sz="1200">
                <a:solidFill>
                  <a:srgbClr val="737373"/>
                </a:solidFill>
              </a:rPr>
              <a:t>Themed for: Project Proposal · Bold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context &amp; problem content.</a:t>
            </a:r>
          </a:p>
          <a:p>
            <a:r>
              <a:rPr sz="1200">
                <a:solidFill>
                  <a:srgbClr val="737373"/>
                </a:solidFill>
              </a:rPr>
              <a:t>Themed for: Project Proposal · Bold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goals &amp; outcomes content.</a:t>
            </a:r>
          </a:p>
          <a:p>
            <a:r>
              <a:rPr sz="1200">
                <a:solidFill>
                  <a:srgbClr val="737373"/>
                </a:solidFill>
              </a:rPr>
              <a:t>Themed for: Project Proposal · Bold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proposed approach content.</a:t>
            </a:r>
          </a:p>
          <a:p>
            <a:r>
              <a:rPr sz="1200">
                <a:solidFill>
                  <a:srgbClr val="737373"/>
                </a:solidFill>
              </a:rPr>
              <a:t>Themed for: Project Proposal · Bold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workstreams content.</a:t>
            </a:r>
          </a:p>
          <a:p>
            <a:r>
              <a:rPr sz="1200">
                <a:solidFill>
                  <a:srgbClr val="737373"/>
                </a:solidFill>
              </a:rPr>
              <a:t>Themed for: Project Proposal · Bold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deliverables content.</a:t>
            </a:r>
          </a:p>
          <a:p>
            <a:r>
              <a:rPr sz="1200">
                <a:solidFill>
                  <a:srgbClr val="737373"/>
                </a:solidFill>
              </a:rPr>
              <a:t>Themed for: Project Proposal · Bold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team &amp; roles content.</a:t>
            </a:r>
          </a:p>
          <a:p>
            <a:r>
              <a:rPr sz="1200">
                <a:solidFill>
                  <a:srgbClr val="737373"/>
                </a:solidFill>
              </a:rPr>
              <a:t>Themed for: Project Proposal · Bold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