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PROJECT PROPOSAL  ·  BOLD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Project Proposal — Bold Monochrome Ink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bold project proposal deck designed for edtech operators presenting to district administrators and curriculum buyers. The Monochrome Ink palette is tuned for screen and print, and the bold layout system pre-paces the n</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12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Timeline &amp; Milestones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timeline &amp; milestones content.</a:t>
            </a:r>
          </a:p>
          <a:p>
            <a:r>
              <a:rPr sz="1200">
                <a:solidFill>
                  <a:srgbClr val="737373"/>
                </a:solidFill>
              </a:rPr>
              <a:t>Themed for: Project Proposal · Bold style · Monochrome Ink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Fees &amp; Payment Terms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fees &amp; payment terms content.</a:t>
            </a:r>
          </a:p>
          <a:p>
            <a:r>
              <a:rPr sz="1200">
                <a:solidFill>
                  <a:srgbClr val="737373"/>
                </a:solidFill>
              </a:rPr>
              <a:t>Themed for: Project Proposal · Bold style · Monochrome Ink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Why Us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why us content.</a:t>
            </a:r>
          </a:p>
          <a:p>
            <a:r>
              <a:rPr sz="1200">
                <a:solidFill>
                  <a:srgbClr val="737373"/>
                </a:solidFill>
              </a:rPr>
              <a:t>Themed for: Project Proposal · Bold style · Monochrome Ink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Case Studies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case studies content.</a:t>
            </a:r>
          </a:p>
          <a:p>
            <a:r>
              <a:rPr sz="1200">
                <a:solidFill>
                  <a:srgbClr val="737373"/>
                </a:solidFill>
              </a:rPr>
              <a:t>Themed for: Project Proposal · Bold style · Monochrome Ink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Acceptance &amp; Next Steps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acceptance &amp; next steps content.</a:t>
            </a:r>
          </a:p>
          <a:p>
            <a:r>
              <a:rPr sz="1200">
                <a:solidFill>
                  <a:srgbClr val="737373"/>
                </a:solidFill>
              </a:rPr>
              <a:t>Themed for: Project Proposal · Bold style · Monochrome Ink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Project Proposal — Bold Monochrome Ink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Engagement</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Context &amp; Problem</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Goals &amp; Outcomes</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Proposed Approach</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Workstreams</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Deliverables</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Team &amp; Roles</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Timeline &amp; Milestones</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Fees &amp; Payment Terms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Why Us</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Case Studies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Acceptance &amp; 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Engagement</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engagement content.</a:t>
            </a:r>
          </a:p>
          <a:p>
            <a:r>
              <a:rPr sz="1200">
                <a:solidFill>
                  <a:srgbClr val="737373"/>
                </a:solidFill>
              </a:rPr>
              <a:t>Themed for: Project Proposal · Bold style · Monochrome Ink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Context &amp; Problem</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context &amp; problem content.</a:t>
            </a:r>
          </a:p>
          <a:p>
            <a:r>
              <a:rPr sz="1200">
                <a:solidFill>
                  <a:srgbClr val="737373"/>
                </a:solidFill>
              </a:rPr>
              <a:t>Themed for: Project Proposal · Bold style · Monochrome Ink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Goals &amp; Outcomes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goals &amp; outcomes content.</a:t>
            </a:r>
          </a:p>
          <a:p>
            <a:r>
              <a:rPr sz="1200">
                <a:solidFill>
                  <a:srgbClr val="737373"/>
                </a:solidFill>
              </a:rPr>
              <a:t>Themed for: Project Proposal · Bold style · Monochrome Ink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proposed approach content.</a:t>
            </a:r>
          </a:p>
          <a:p>
            <a:r>
              <a:rPr sz="1200">
                <a:solidFill>
                  <a:srgbClr val="737373"/>
                </a:solidFill>
              </a:rPr>
              <a:t>Themed for: Project Proposal · Bold style · Monochrome Ink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Workstreams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workstreams content.</a:t>
            </a:r>
          </a:p>
          <a:p>
            <a:r>
              <a:rPr sz="1200">
                <a:solidFill>
                  <a:srgbClr val="737373"/>
                </a:solidFill>
              </a:rPr>
              <a:t>Themed for: Project Proposal · Bold style · Monochrome Ink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Deliverables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deliverables content.</a:t>
            </a:r>
          </a:p>
          <a:p>
            <a:r>
              <a:rPr sz="1200">
                <a:solidFill>
                  <a:srgbClr val="737373"/>
                </a:solidFill>
              </a:rPr>
              <a:t>Themed for: Project Proposal · Bold style · Monochrome Ink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12</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Team &amp; Roles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team &amp; roles content.</a:t>
            </a:r>
          </a:p>
          <a:p>
            <a:r>
              <a:rPr sz="1200">
                <a:solidFill>
                  <a:srgbClr val="737373"/>
                </a:solidFill>
              </a:rPr>
              <a:t>Themed for: Project Proposal · Bold style · Monochrome Ink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