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PROJECT PROPOSAL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Project Proposal — Bold Monochrome Ink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project proposal deck designed for marketplace operators presenting cohort, supply, and demand metrics. The Monochrome Ink palette is tuned for screen and print, and the bold layout system pre-paces the narrative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timeline &amp; milestones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fees &amp; payment terms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Why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why us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Case Studies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case studies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Project Proposal — Bold Monochrome Ink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Workstreams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Deliverables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Why Us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Case Studies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engagement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context &amp; problem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goals &amp; outcomes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Workstreams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workstreams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Deliverables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deliverables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team &amp; roles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Project Proposal · Bold style · Monochrome Ink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