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PROJECT PROPOSAL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Bold Monochrome Ink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project proposal deck designed for B2B SaaS founders and revenue leaders. The Monochrome Ink palette is tuned for screen and print, and the bold layout system pre-paces the narrative so you can focus on the messag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Bold Monochrome Ink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