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PROJECT PROPOSAL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Corporate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project proposal deck designed for creative and consulting agencies pitching prospective clients. The Royal Indigo palette is tuned for screen and print, and the corporate layout system pre-paces the narrativ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Corporate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