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PROJECT PROPOSAL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Corporate Royal Indigo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project proposal deck designed for climate-tech founders presenting to specialist climate funds. The Royal Indigo palette is tuned for screen and print, and the corporate layout system pre-paces the narrative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Corporate Royal Indigo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