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3730A3"/>
                </a:solidFill>
                <a:latin typeface="Plus Jakarta Sans"/>
              </a:rPr>
              <a:t>PROJECT PROPOSAL  ·  CORPORATE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Project Proposal — Corporate Royal Indigo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corporate project proposal deck designed for consumer brand teams presenting to retail buyers and brand partners. The Royal Indigo palette is tuned for screen and print, and the corporate layout system pre-paces the na</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3730A3"/>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Timeline &amp; Milestones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timeline &amp; milestones content.</a:t>
            </a:r>
          </a:p>
          <a:p>
            <a:r>
              <a:rPr sz="1200">
                <a:solidFill>
                  <a:srgbClr val="6366F1"/>
                </a:solidFill>
              </a:rPr>
              <a:t>Themed for: Project Proposal · Corporate style · Royal Indigo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Fees &amp; Payment Terms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fees &amp; payment terms content.</a:t>
            </a:r>
          </a:p>
          <a:p>
            <a:r>
              <a:rPr sz="1200">
                <a:solidFill>
                  <a:srgbClr val="6366F1"/>
                </a:solidFill>
              </a:rPr>
              <a:t>Themed for: Project Proposal · Corporate style · Royal Indigo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Why Us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why us content.</a:t>
            </a:r>
          </a:p>
          <a:p>
            <a:r>
              <a:rPr sz="1200">
                <a:solidFill>
                  <a:srgbClr val="6366F1"/>
                </a:solidFill>
              </a:rPr>
              <a:t>Themed for: Project Proposal · Corporate style · Royal Indigo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Case Studies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case studies content.</a:t>
            </a:r>
          </a:p>
          <a:p>
            <a:r>
              <a:rPr sz="1200">
                <a:solidFill>
                  <a:srgbClr val="6366F1"/>
                </a:solidFill>
              </a:rPr>
              <a:t>Themed for: Project Proposal · Corporate style · Royal Indigo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Acceptance &amp; Next Steps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acceptance &amp; next steps content.</a:t>
            </a:r>
          </a:p>
          <a:p>
            <a:r>
              <a:rPr sz="1200">
                <a:solidFill>
                  <a:srgbClr val="6366F1"/>
                </a:solidFill>
              </a:rPr>
              <a:t>Themed for: Project Proposal · Corporate style · Royal Indigo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6366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Project Proposal — Corporate Royal Indigo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1F5F9"/>
                </a:solidFill>
                <a:latin typeface="Plus Jakarta Sans"/>
              </a:rPr>
              <a:t>Agenda</a:t>
            </a:r>
          </a:p>
        </p:txBody>
      </p:sp>
      <p:sp>
        <p:nvSpPr>
          <p:cNvPr id="4" name="Oval 3"/>
          <p:cNvSpPr/>
          <p:nvPr/>
        </p:nvSpPr>
        <p:spPr>
          <a:xfrm>
            <a:off x="73152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1F5F9"/>
                </a:solidFill>
                <a:latin typeface="Plus Jakarta Sans"/>
              </a:rPr>
              <a:t>Cover &amp; Engagement</a:t>
            </a:r>
          </a:p>
        </p:txBody>
      </p:sp>
      <p:sp>
        <p:nvSpPr>
          <p:cNvPr id="6" name="Oval 5"/>
          <p:cNvSpPr/>
          <p:nvPr/>
        </p:nvSpPr>
        <p:spPr>
          <a:xfrm>
            <a:off x="612648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1F5F9"/>
                </a:solidFill>
                <a:latin typeface="Plus Jakarta Sans"/>
              </a:rPr>
              <a:t>Context &amp; Problem</a:t>
            </a:r>
          </a:p>
        </p:txBody>
      </p:sp>
      <p:sp>
        <p:nvSpPr>
          <p:cNvPr id="8" name="Oval 7"/>
          <p:cNvSpPr/>
          <p:nvPr/>
        </p:nvSpPr>
        <p:spPr>
          <a:xfrm>
            <a:off x="73152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1F5F9"/>
                </a:solidFill>
                <a:latin typeface="Plus Jakarta Sans"/>
              </a:rPr>
              <a:t>Goals &amp; Outcomes</a:t>
            </a:r>
          </a:p>
        </p:txBody>
      </p:sp>
      <p:sp>
        <p:nvSpPr>
          <p:cNvPr id="10" name="Oval 9"/>
          <p:cNvSpPr/>
          <p:nvPr/>
        </p:nvSpPr>
        <p:spPr>
          <a:xfrm>
            <a:off x="612648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1F5F9"/>
                </a:solidFill>
                <a:latin typeface="Plus Jakarta Sans"/>
              </a:rPr>
              <a:t>Proposed Approach</a:t>
            </a:r>
          </a:p>
        </p:txBody>
      </p:sp>
      <p:sp>
        <p:nvSpPr>
          <p:cNvPr id="12" name="Oval 11"/>
          <p:cNvSpPr/>
          <p:nvPr/>
        </p:nvSpPr>
        <p:spPr>
          <a:xfrm>
            <a:off x="73152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1F5F9"/>
                </a:solidFill>
                <a:latin typeface="Plus Jakarta Sans"/>
              </a:rPr>
              <a:t>Workstreams</a:t>
            </a:r>
          </a:p>
        </p:txBody>
      </p:sp>
      <p:sp>
        <p:nvSpPr>
          <p:cNvPr id="14" name="Oval 13"/>
          <p:cNvSpPr/>
          <p:nvPr/>
        </p:nvSpPr>
        <p:spPr>
          <a:xfrm>
            <a:off x="612648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1F5F9"/>
                </a:solidFill>
                <a:latin typeface="Plus Jakarta Sans"/>
              </a:rPr>
              <a:t>Deliverables</a:t>
            </a:r>
          </a:p>
        </p:txBody>
      </p:sp>
      <p:sp>
        <p:nvSpPr>
          <p:cNvPr id="16" name="Oval 15"/>
          <p:cNvSpPr/>
          <p:nvPr/>
        </p:nvSpPr>
        <p:spPr>
          <a:xfrm>
            <a:off x="73152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1F5F9"/>
                </a:solidFill>
                <a:latin typeface="Plus Jakarta Sans"/>
              </a:rPr>
              <a:t>Team &amp; Roles</a:t>
            </a:r>
          </a:p>
        </p:txBody>
      </p:sp>
      <p:sp>
        <p:nvSpPr>
          <p:cNvPr id="18" name="Oval 17"/>
          <p:cNvSpPr/>
          <p:nvPr/>
        </p:nvSpPr>
        <p:spPr>
          <a:xfrm>
            <a:off x="612648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1F5F9"/>
                </a:solidFill>
                <a:latin typeface="Plus Jakarta Sans"/>
              </a:rPr>
              <a:t>Timeline &amp; Milestones</a:t>
            </a:r>
          </a:p>
        </p:txBody>
      </p:sp>
      <p:sp>
        <p:nvSpPr>
          <p:cNvPr id="20" name="Oval 19"/>
          <p:cNvSpPr/>
          <p:nvPr/>
        </p:nvSpPr>
        <p:spPr>
          <a:xfrm>
            <a:off x="73152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1F5F9"/>
                </a:solidFill>
                <a:latin typeface="Plus Jakarta Sans"/>
              </a:rPr>
              <a:t>Fees &amp; Payment Terms</a:t>
            </a:r>
          </a:p>
        </p:txBody>
      </p:sp>
      <p:sp>
        <p:nvSpPr>
          <p:cNvPr id="22" name="Oval 21"/>
          <p:cNvSpPr/>
          <p:nvPr/>
        </p:nvSpPr>
        <p:spPr>
          <a:xfrm>
            <a:off x="612648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1F5F9"/>
                </a:solidFill>
                <a:latin typeface="Plus Jakarta Sans"/>
              </a:rPr>
              <a:t>Why Us</a:t>
            </a:r>
          </a:p>
        </p:txBody>
      </p:sp>
      <p:sp>
        <p:nvSpPr>
          <p:cNvPr id="24" name="Oval 23"/>
          <p:cNvSpPr/>
          <p:nvPr/>
        </p:nvSpPr>
        <p:spPr>
          <a:xfrm>
            <a:off x="73152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1F5F9"/>
                </a:solidFill>
                <a:latin typeface="Plus Jakarta Sans"/>
              </a:rPr>
              <a:t>Case Studies</a:t>
            </a:r>
          </a:p>
        </p:txBody>
      </p:sp>
      <p:sp>
        <p:nvSpPr>
          <p:cNvPr id="26" name="Oval 25"/>
          <p:cNvSpPr/>
          <p:nvPr/>
        </p:nvSpPr>
        <p:spPr>
          <a:xfrm>
            <a:off x="612648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1F5F9"/>
                </a:solidFill>
                <a:latin typeface="Plus Jakarta Sans"/>
              </a:rPr>
              <a:t>Acceptance &amp; Next Steps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Engagement</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cover &amp; engagement content.</a:t>
            </a:r>
          </a:p>
          <a:p>
            <a:r>
              <a:rPr sz="1200">
                <a:solidFill>
                  <a:srgbClr val="6366F1"/>
                </a:solidFill>
              </a:rPr>
              <a:t>Themed for: Project Proposal · Corporate style · Royal Indigo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Context &amp; Problem</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context &amp; problem content.</a:t>
            </a:r>
          </a:p>
          <a:p>
            <a:r>
              <a:rPr sz="1200">
                <a:solidFill>
                  <a:srgbClr val="6366F1"/>
                </a:solidFill>
              </a:rPr>
              <a:t>Themed for: Project Proposal · Corporate style · Royal Indigo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Goals &amp; Outcomes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goals &amp; outcomes content.</a:t>
            </a:r>
          </a:p>
          <a:p>
            <a:r>
              <a:rPr sz="1200">
                <a:solidFill>
                  <a:srgbClr val="6366F1"/>
                </a:solidFill>
              </a:rPr>
              <a:t>Themed for: Project Proposal · Corporate style · Royal Indigo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Proposed Approach</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proposed approach content.</a:t>
            </a:r>
          </a:p>
          <a:p>
            <a:r>
              <a:rPr sz="1200">
                <a:solidFill>
                  <a:srgbClr val="6366F1"/>
                </a:solidFill>
              </a:rPr>
              <a:t>Themed for: Project Proposal · Corporate style · Royal Indigo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Workstreams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workstreams content.</a:t>
            </a:r>
          </a:p>
          <a:p>
            <a:r>
              <a:rPr sz="1200">
                <a:solidFill>
                  <a:srgbClr val="6366F1"/>
                </a:solidFill>
              </a:rPr>
              <a:t>Themed for: Project Proposal · Corporate style · Royal Indigo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Deliverables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deliverables content.</a:t>
            </a:r>
          </a:p>
          <a:p>
            <a:r>
              <a:rPr sz="1200">
                <a:solidFill>
                  <a:srgbClr val="6366F1"/>
                </a:solidFill>
              </a:rPr>
              <a:t>Themed for: Project Proposal · Corporate style · Royal Indigo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Team &amp; Roles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team &amp; roles content.</a:t>
            </a:r>
          </a:p>
          <a:p>
            <a:r>
              <a:rPr sz="1200">
                <a:solidFill>
                  <a:srgbClr val="6366F1"/>
                </a:solidFill>
              </a:rPr>
              <a:t>Themed for: Project Proposal · Corporate style · Royal Indigo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