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PROJECT PROPOSAL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Project Proposal — Corporate Royal Indigo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project proposal deck designed for DTC and e-commerce operators presenting to merchandising and supply-chain partners. The Royal Indigo palette is tuned for screen and print, and the corporate layout system 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fees &amp; payment terms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Corporate Royal Indigo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Fees &amp; Payment Terms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Project Proposal · Corporate style · Royal Indigo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