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PROJECT PROPOSAL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Project Proposal — Corporate Royal Indigo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corporate project proposal deck designed for edtech operators presenting to district administrators and curriculum buyers. The Royal Indigo palette is tuned for screen and print, and the corporate layout system pre-pac</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Timeline &amp; Milestones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timeline &amp; milestones content.</a:t>
            </a:r>
          </a:p>
          <a:p>
            <a:r>
              <a:rPr sz="1200">
                <a:solidFill>
                  <a:srgbClr val="6366F1"/>
                </a:solidFill>
              </a:rPr>
              <a:t>Themed for: Project Proposal · Corporate style · Royal Indigo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Fees &amp; Payment Terms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fees &amp; payment terms content.</a:t>
            </a:r>
          </a:p>
          <a:p>
            <a:r>
              <a:rPr sz="1200">
                <a:solidFill>
                  <a:srgbClr val="6366F1"/>
                </a:solidFill>
              </a:rPr>
              <a:t>Themed for: Project Proposal · Corporate style · Royal Indigo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Why Us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why us content.</a:t>
            </a:r>
          </a:p>
          <a:p>
            <a:r>
              <a:rPr sz="1200">
                <a:solidFill>
                  <a:srgbClr val="6366F1"/>
                </a:solidFill>
              </a:rPr>
              <a:t>Themed for: Project Proposal · Corporate style · Royal Indigo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Case Studies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case studies content.</a:t>
            </a:r>
          </a:p>
          <a:p>
            <a:r>
              <a:rPr sz="1200">
                <a:solidFill>
                  <a:srgbClr val="6366F1"/>
                </a:solidFill>
              </a:rPr>
              <a:t>Themed for: Project Proposal · Corporate style · Royal Indigo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Acceptance &amp; Next Steps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acceptance &amp; next steps content.</a:t>
            </a:r>
          </a:p>
          <a:p>
            <a:r>
              <a:rPr sz="1200">
                <a:solidFill>
                  <a:srgbClr val="6366F1"/>
                </a:solidFill>
              </a:rPr>
              <a:t>Themed for: Project Proposal · Corporate style · Royal Indigo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Project Proposal — Corporate Royal Indigo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Engagement</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Context &amp; Problem</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Goals &amp; Outcomes</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Proposed Approach</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Workstreams</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Deliverables</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Team &amp; Roles</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Timeline &amp; Milestones</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Fees &amp; Payment Terms</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Why Us</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Case Studies</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Acceptance &amp; 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Engagement</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engagement content.</a:t>
            </a:r>
          </a:p>
          <a:p>
            <a:r>
              <a:rPr sz="1200">
                <a:solidFill>
                  <a:srgbClr val="6366F1"/>
                </a:solidFill>
              </a:rPr>
              <a:t>Themed for: Project Proposal · Corporate style · Royal Indigo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Context &amp; Problem</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context &amp; problem content.</a:t>
            </a:r>
          </a:p>
          <a:p>
            <a:r>
              <a:rPr sz="1200">
                <a:solidFill>
                  <a:srgbClr val="6366F1"/>
                </a:solidFill>
              </a:rPr>
              <a:t>Themed for: Project Proposal · Corporate style · Royal Indigo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Goals &amp; Outcomes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goals &amp; outcomes content.</a:t>
            </a:r>
          </a:p>
          <a:p>
            <a:r>
              <a:rPr sz="1200">
                <a:solidFill>
                  <a:srgbClr val="6366F1"/>
                </a:solidFill>
              </a:rPr>
              <a:t>Themed for: Project Proposal · Corporate style · Royal Indigo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proposed approach content.</a:t>
            </a:r>
          </a:p>
          <a:p>
            <a:r>
              <a:rPr sz="1200">
                <a:solidFill>
                  <a:srgbClr val="6366F1"/>
                </a:solidFill>
              </a:rPr>
              <a:t>Themed for: Project Proposal · Corporate style · Royal Indigo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Workstreams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workstreams content.</a:t>
            </a:r>
          </a:p>
          <a:p>
            <a:r>
              <a:rPr sz="1200">
                <a:solidFill>
                  <a:srgbClr val="6366F1"/>
                </a:solidFill>
              </a:rPr>
              <a:t>Themed for: Project Proposal · Corporate style · Royal Indigo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Deliverables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deliverables content.</a:t>
            </a:r>
          </a:p>
          <a:p>
            <a:r>
              <a:rPr sz="1200">
                <a:solidFill>
                  <a:srgbClr val="6366F1"/>
                </a:solidFill>
              </a:rPr>
              <a:t>Themed for: Project Proposal · Corporate style · Royal Indigo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Team &amp; Roles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team &amp; roles content.</a:t>
            </a:r>
          </a:p>
          <a:p>
            <a:r>
              <a:rPr sz="1200">
                <a:solidFill>
                  <a:srgbClr val="6366F1"/>
                </a:solidFill>
              </a:rPr>
              <a:t>Themed for: Project Proposal · Corporate style · Royal Indigo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