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PROJECT PROPOSAL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Project Proposal — Corporate Royal Indigo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project proposal deck designed for fintech founders pitching regulated-industry investors. The Royal Indigo palette is tuned for screen and print, and the corporate layout system pre-paces the narrative so 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Corporate Royal Indigo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