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PROJECT PROPOSAL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Project Proposal — Corporate Royal Indigo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project proposal deck designed for marketplace operators presenting cohort, supply, and demand metrics. The Royal Indigo palette is tuned for screen and print, and the corporate layout system pre-paces the 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Why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why us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Case Studies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case studies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Corporate Royal Indigo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Why Us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Case Studies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