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F9731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FB923C"/>
                </a:solidFill>
                <a:latin typeface="Plus Jakarta Sans"/>
              </a:rPr>
              <a:t>PROJECT PROPOSAL  ·  EDITORIAL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1F2937"/>
                </a:solidFill>
                <a:latin typeface="Plus Jakarta Sans"/>
              </a:rPr>
              <a:t>Project Proposal — Editorial Sunset Coral Edition for Climate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1F2937"/>
                </a:solidFill>
                <a:latin typeface="Plus Jakarta Sans"/>
              </a:rPr>
              <a:t>A editorial project proposal deck designed for climate-tech founders presenting to specialist climate funds. The Sunset Coral palette is tuned for screen and print, and the editorial layout system pre-paces the narrative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10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08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Timeline &amp; Milestones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timeline &amp; milestones content.</a:t>
            </a:r>
          </a:p>
          <a:p>
            <a:r>
              <a:rPr sz="1200">
                <a:solidFill>
                  <a:srgbClr val="F97316"/>
                </a:solidFill>
              </a:rPr>
              <a:t>Themed for: Project Proposal · Editorial style · Sunset Coral · Climate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09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Fees &amp; Payment Terms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fees &amp; payment terms content.</a:t>
            </a:r>
          </a:p>
          <a:p>
            <a:r>
              <a:rPr sz="1200">
                <a:solidFill>
                  <a:srgbClr val="F97316"/>
                </a:solidFill>
              </a:rPr>
              <a:t>Themed for: Project Proposal · Editorial style · Sunset Coral · Climate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10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Why Us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why us content.</a:t>
            </a:r>
          </a:p>
          <a:p>
            <a:r>
              <a:rPr sz="1200">
                <a:solidFill>
                  <a:srgbClr val="F97316"/>
                </a:solidFill>
              </a:rPr>
              <a:t>Themed for: Project Proposal · Editorial style · Sunset Coral · Climate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9731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Project Proposal — Editorial Sunset Coral Edition for Climate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1F2937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Cover &amp; Engagement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Context &amp; Problem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Goals &amp; Outcomes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Proposed Approach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Workstreams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Deliverables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Team &amp; Roles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Timeline &amp; Milestones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Fees &amp; Payment Terms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Why Us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01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Cover &amp; Engagement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cover &amp; engagement content.</a:t>
            </a:r>
          </a:p>
          <a:p>
            <a:r>
              <a:rPr sz="1200">
                <a:solidFill>
                  <a:srgbClr val="F97316"/>
                </a:solidFill>
              </a:rPr>
              <a:t>Themed for: Project Proposal · Editorial style · Sunset Coral · Climate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02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Context &amp; Problem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context &amp; problem content.</a:t>
            </a:r>
          </a:p>
          <a:p>
            <a:r>
              <a:rPr sz="1200">
                <a:solidFill>
                  <a:srgbClr val="F97316"/>
                </a:solidFill>
              </a:rPr>
              <a:t>Themed for: Project Proposal · Editorial style · Sunset Coral · Climate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03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Goals &amp; Outcomes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goals &amp; outcomes content.</a:t>
            </a:r>
          </a:p>
          <a:p>
            <a:r>
              <a:rPr sz="1200">
                <a:solidFill>
                  <a:srgbClr val="F97316"/>
                </a:solidFill>
              </a:rPr>
              <a:t>Themed for: Project Proposal · Editorial style · Sunset Coral · Climate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04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Proposed Approach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proposed approach content.</a:t>
            </a:r>
          </a:p>
          <a:p>
            <a:r>
              <a:rPr sz="1200">
                <a:solidFill>
                  <a:srgbClr val="F97316"/>
                </a:solidFill>
              </a:rPr>
              <a:t>Themed for: Project Proposal · Editorial style · Sunset Coral · Climate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05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Workstreams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workstreams content.</a:t>
            </a:r>
          </a:p>
          <a:p>
            <a:r>
              <a:rPr sz="1200">
                <a:solidFill>
                  <a:srgbClr val="F97316"/>
                </a:solidFill>
              </a:rPr>
              <a:t>Themed for: Project Proposal · Editorial style · Sunset Coral · Climate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06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Deliverables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deliverables content.</a:t>
            </a:r>
          </a:p>
          <a:p>
            <a:r>
              <a:rPr sz="1200">
                <a:solidFill>
                  <a:srgbClr val="F97316"/>
                </a:solidFill>
              </a:rPr>
              <a:t>Themed for: Project Proposal · Editorial style · Sunset Coral · Climate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07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Team &amp; Roles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team &amp; roles content.</a:t>
            </a:r>
          </a:p>
          <a:p>
            <a:r>
              <a:rPr sz="1200">
                <a:solidFill>
                  <a:srgbClr val="F97316"/>
                </a:solidFill>
              </a:rPr>
              <a:t>Themed for: Project Proposal · Editorial style · Sunset Coral · Climate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