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F9731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FB923C"/>
                </a:solidFill>
                <a:latin typeface="Plus Jakarta Sans"/>
              </a:rPr>
              <a:t>PROJECT PROPOSAL  ·  EDITORIAL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Project Proposal — Editorial Sunset Coral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editorial project proposal deck designed for consumer brand teams presenting to retail buyers and brand partners. The Sunset Coral palette is tuned for screen and print, and the editorial layout system pre-paces the na</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FB923C"/>
                </a:solidFill>
                <a:latin typeface="Plus Jakarta Sans"/>
              </a:rPr>
              <a:t>12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08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Timeline &amp; Milestones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timeline &amp; milestones content.</a:t>
            </a:r>
          </a:p>
          <a:p>
            <a:r>
              <a:rPr sz="1200">
                <a:solidFill>
                  <a:srgbClr val="F97316"/>
                </a:solidFill>
              </a:rPr>
              <a:t>Themed for: Project Proposal · Editorial style · Sunset Coral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09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Fees &amp; Payment Terms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fees &amp; payment terms content.</a:t>
            </a:r>
          </a:p>
          <a:p>
            <a:r>
              <a:rPr sz="1200">
                <a:solidFill>
                  <a:srgbClr val="F97316"/>
                </a:solidFill>
              </a:rPr>
              <a:t>Themed for: Project Proposal · Editorial style · Sunset Coral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10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Why Us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why us content.</a:t>
            </a:r>
          </a:p>
          <a:p>
            <a:r>
              <a:rPr sz="1200">
                <a:solidFill>
                  <a:srgbClr val="F97316"/>
                </a:solidFill>
              </a:rPr>
              <a:t>Themed for: Project Proposal · Editorial style · Sunset Coral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Case Studies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case studies content.</a:t>
            </a:r>
          </a:p>
          <a:p>
            <a:r>
              <a:rPr sz="1200">
                <a:solidFill>
                  <a:srgbClr val="F97316"/>
                </a:solidFill>
              </a:rPr>
              <a:t>Themed for: Project Proposal · Editorial style · Sunset Coral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Acceptance &amp; Next Steps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acceptance &amp; next steps content.</a:t>
            </a:r>
          </a:p>
          <a:p>
            <a:r>
              <a:rPr sz="1200">
                <a:solidFill>
                  <a:srgbClr val="F97316"/>
                </a:solidFill>
              </a:rPr>
              <a:t>Themed for: Project Proposal · Editorial style · Sunset Coral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9731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Project Proposal — Editorial Sunset Coral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Engagement</a:t>
            </a:r>
          </a:p>
        </p:txBody>
      </p:sp>
      <p:sp>
        <p:nvSpPr>
          <p:cNvPr id="6" name="Oval 5"/>
          <p:cNvSpPr/>
          <p:nvPr/>
        </p:nvSpPr>
        <p:spPr>
          <a:xfrm>
            <a:off x="612648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Context &amp; Problem</a:t>
            </a:r>
          </a:p>
        </p:txBody>
      </p:sp>
      <p:sp>
        <p:nvSpPr>
          <p:cNvPr id="8" name="Oval 7"/>
          <p:cNvSpPr/>
          <p:nvPr/>
        </p:nvSpPr>
        <p:spPr>
          <a:xfrm>
            <a:off x="73152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Goals &amp; Outcomes</a:t>
            </a:r>
          </a:p>
        </p:txBody>
      </p:sp>
      <p:sp>
        <p:nvSpPr>
          <p:cNvPr id="10" name="Oval 9"/>
          <p:cNvSpPr/>
          <p:nvPr/>
        </p:nvSpPr>
        <p:spPr>
          <a:xfrm>
            <a:off x="612648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Proposed Approach</a:t>
            </a:r>
          </a:p>
        </p:txBody>
      </p:sp>
      <p:sp>
        <p:nvSpPr>
          <p:cNvPr id="12" name="Oval 11"/>
          <p:cNvSpPr/>
          <p:nvPr/>
        </p:nvSpPr>
        <p:spPr>
          <a:xfrm>
            <a:off x="73152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Workstreams</a:t>
            </a:r>
          </a:p>
        </p:txBody>
      </p:sp>
      <p:sp>
        <p:nvSpPr>
          <p:cNvPr id="14" name="Oval 13"/>
          <p:cNvSpPr/>
          <p:nvPr/>
        </p:nvSpPr>
        <p:spPr>
          <a:xfrm>
            <a:off x="612648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Deliverables</a:t>
            </a:r>
          </a:p>
        </p:txBody>
      </p:sp>
      <p:sp>
        <p:nvSpPr>
          <p:cNvPr id="16" name="Oval 15"/>
          <p:cNvSpPr/>
          <p:nvPr/>
        </p:nvSpPr>
        <p:spPr>
          <a:xfrm>
            <a:off x="73152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Team &amp; Roles</a:t>
            </a:r>
          </a:p>
        </p:txBody>
      </p:sp>
      <p:sp>
        <p:nvSpPr>
          <p:cNvPr id="18" name="Oval 17"/>
          <p:cNvSpPr/>
          <p:nvPr/>
        </p:nvSpPr>
        <p:spPr>
          <a:xfrm>
            <a:off x="612648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Timeline &amp; Milestones</a:t>
            </a:r>
          </a:p>
        </p:txBody>
      </p:sp>
      <p:sp>
        <p:nvSpPr>
          <p:cNvPr id="20" name="Oval 19"/>
          <p:cNvSpPr/>
          <p:nvPr/>
        </p:nvSpPr>
        <p:spPr>
          <a:xfrm>
            <a:off x="731520" y="384048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1F2937"/>
                </a:solidFill>
                <a:latin typeface="Plus Jakarta Sans"/>
              </a:rPr>
              <a:t>Fees &amp; Payment Terms</a:t>
            </a:r>
          </a:p>
        </p:txBody>
      </p:sp>
      <p:sp>
        <p:nvSpPr>
          <p:cNvPr id="22" name="Oval 21"/>
          <p:cNvSpPr/>
          <p:nvPr/>
        </p:nvSpPr>
        <p:spPr>
          <a:xfrm>
            <a:off x="6126480" y="384048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1F2937"/>
                </a:solidFill>
                <a:latin typeface="Plus Jakarta Sans"/>
              </a:rPr>
              <a:t>Why Us</a:t>
            </a:r>
          </a:p>
        </p:txBody>
      </p:sp>
      <p:sp>
        <p:nvSpPr>
          <p:cNvPr id="24" name="Oval 23"/>
          <p:cNvSpPr/>
          <p:nvPr/>
        </p:nvSpPr>
        <p:spPr>
          <a:xfrm>
            <a:off x="731520" y="44805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1F2937"/>
                </a:solidFill>
                <a:latin typeface="Plus Jakarta Sans"/>
              </a:rPr>
              <a:t>Case Studies</a:t>
            </a:r>
          </a:p>
        </p:txBody>
      </p:sp>
      <p:sp>
        <p:nvSpPr>
          <p:cNvPr id="26" name="Oval 25"/>
          <p:cNvSpPr/>
          <p:nvPr/>
        </p:nvSpPr>
        <p:spPr>
          <a:xfrm>
            <a:off x="6126480" y="44805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1F2937"/>
                </a:solidFill>
                <a:latin typeface="Plus Jakarta Sans"/>
              </a:rPr>
              <a:t>Acceptance &amp; Next Steps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Engagement</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engagement content.</a:t>
            </a:r>
          </a:p>
          <a:p>
            <a:r>
              <a:rPr sz="1200">
                <a:solidFill>
                  <a:srgbClr val="F97316"/>
                </a:solidFill>
              </a:rPr>
              <a:t>Themed for: Project Proposal · Editorial style · Sunset Coral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Context &amp; Problem</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context &amp; problem content.</a:t>
            </a:r>
          </a:p>
          <a:p>
            <a:r>
              <a:rPr sz="1200">
                <a:solidFill>
                  <a:srgbClr val="F97316"/>
                </a:solidFill>
              </a:rPr>
              <a:t>Themed for: Project Proposal · Editorial style · Sunset Coral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03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Goals &amp; Outcomes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goals &amp; outcomes content.</a:t>
            </a:r>
          </a:p>
          <a:p>
            <a:r>
              <a:rPr sz="1200">
                <a:solidFill>
                  <a:srgbClr val="F97316"/>
                </a:solidFill>
              </a:rPr>
              <a:t>Themed for: Project Proposal · Editorial style · Sunset Coral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04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Proposed Approach</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proposed approach content.</a:t>
            </a:r>
          </a:p>
          <a:p>
            <a:r>
              <a:rPr sz="1200">
                <a:solidFill>
                  <a:srgbClr val="F97316"/>
                </a:solidFill>
              </a:rPr>
              <a:t>Themed for: Project Proposal · Editorial style · Sunset Coral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05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Workstreams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workstreams content.</a:t>
            </a:r>
          </a:p>
          <a:p>
            <a:r>
              <a:rPr sz="1200">
                <a:solidFill>
                  <a:srgbClr val="F97316"/>
                </a:solidFill>
              </a:rPr>
              <a:t>Themed for: Project Proposal · Editorial style · Sunset Coral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06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Deliverables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deliverables content.</a:t>
            </a:r>
          </a:p>
          <a:p>
            <a:r>
              <a:rPr sz="1200">
                <a:solidFill>
                  <a:srgbClr val="F97316"/>
                </a:solidFill>
              </a:rPr>
              <a:t>Themed for: Project Proposal · Editorial style · Sunset Coral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07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Team &amp; Roles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team &amp; roles content.</a:t>
            </a:r>
          </a:p>
          <a:p>
            <a:r>
              <a:rPr sz="1200">
                <a:solidFill>
                  <a:srgbClr val="F97316"/>
                </a:solidFill>
              </a:rPr>
              <a:t>Themed for: Project Proposal · Editorial style · Sunset Coral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