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PROJECT PROPOSAL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Project Proposal — Editorial Sunset Coral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editorial project proposal deck designed for DTC and e-commerce operators presenting to merchandising and supply-chain partners. The Sunset Coral palette is tuned for screen and print, and the editorial layout system 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timeline &amp; milestones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fees &amp; payment terms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Why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why us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E-commerce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Case Studies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case studies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E-commerce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Acceptance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acceptance &amp; next steps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E-commerce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Project Proposal — Editorial Sunset Coral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Workstreams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Deliverables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Why Us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Case Studies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Acceptance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engagement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context &amp; problem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goals &amp; outcomes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Workstreams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workstreams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Deliverables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deliverables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&amp; roles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