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PROJECT PROPOSAL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Project Proposal — Editorial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project proposal deck designed for edtech operators presenting to district administrators and curriculum buyers. The Sunset Coral palette is tuned for screen and print, and the editorial layout system pre-pac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timeline &amp; milestones content.</a:t>
            </a:r>
          </a:p>
          <a:p>
            <a:r>
              <a:rPr sz="1200">
                <a:solidFill>
                  <a:srgbClr val="F97316"/>
                </a:solidFill>
              </a:rPr>
              <a:t>Themed for: Project Proposal · Editorial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Editorial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Engagement</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Context &amp; Problem</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Goals &amp; Outcomes</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Workstreams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Deliverables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Team &amp; Roles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Timeline &amp; Milestones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engagement content.</a:t>
            </a:r>
          </a:p>
          <a:p>
            <a:r>
              <a:rPr sz="1200">
                <a:solidFill>
                  <a:srgbClr val="F97316"/>
                </a:solidFill>
              </a:rPr>
              <a:t>Themed for: Project Proposal · Editorial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context &amp; problem content.</a:t>
            </a:r>
          </a:p>
          <a:p>
            <a:r>
              <a:rPr sz="1200">
                <a:solidFill>
                  <a:srgbClr val="F97316"/>
                </a:solidFill>
              </a:rPr>
              <a:t>Themed for: Project Proposal · Editorial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goals &amp; outcomes content.</a:t>
            </a:r>
          </a:p>
          <a:p>
            <a:r>
              <a:rPr sz="1200">
                <a:solidFill>
                  <a:srgbClr val="F97316"/>
                </a:solidFill>
              </a:rPr>
              <a:t>Themed for: Project Proposal · Editorial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F97316"/>
                </a:solidFill>
              </a:rPr>
              <a:t>Themed for: Project Proposal · Editorial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workstreams content.</a:t>
            </a:r>
          </a:p>
          <a:p>
            <a:r>
              <a:rPr sz="1200">
                <a:solidFill>
                  <a:srgbClr val="F97316"/>
                </a:solidFill>
              </a:rPr>
              <a:t>Themed for: Project Proposal · Editorial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deliverables content.</a:t>
            </a:r>
          </a:p>
          <a:p>
            <a:r>
              <a:rPr sz="1200">
                <a:solidFill>
                  <a:srgbClr val="F97316"/>
                </a:solidFill>
              </a:rPr>
              <a:t>Themed for: Project Proposal · Editorial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&amp; roles content.</a:t>
            </a:r>
          </a:p>
          <a:p>
            <a:r>
              <a:rPr sz="1200">
                <a:solidFill>
                  <a:srgbClr val="F97316"/>
                </a:solidFill>
              </a:rPr>
              <a:t>Themed for: Project Proposal · Editorial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