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F9731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FB923C"/>
                </a:solidFill>
                <a:latin typeface="Plus Jakarta Sans"/>
              </a:rPr>
              <a:t>PROJECT PROPOSAL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Editorial Sunset Coral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editorial project proposal deck designed for marketplace operators presenting cohort, supply, and demand metrics. The Sunset Coral palette is tuned for screen and print, and the editorial layout system pre-paces the 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9731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Editorial Sunset Coral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1F2937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7ED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7E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FB923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FB923C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F9731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F97316"/>
                </a:solidFill>
              </a:rPr>
              <a:t>Themed for: Project Proposal · Editorial style · Sunset Coral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