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065F4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0B981"/>
                </a:solidFill>
                <a:latin typeface="Plus Jakarta Sans"/>
              </a:rPr>
              <a:t>PROJECT PROPOSAL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1F2937"/>
                </a:solidFill>
                <a:latin typeface="Plus Jakarta Sans"/>
              </a:rPr>
              <a:t>Project Proposal — Minimalist Forest Sage Edition for Agency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1F2937"/>
                </a:solidFill>
                <a:latin typeface="Plus Jakarta Sans"/>
              </a:rPr>
              <a:t>A minimalist project proposal deck designed for creative and consulting agencies pitching prospective clients. The Forest Sage palette is tuned for screen and print, and the minimalist layout system pre-paces the narrati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08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timeline &amp; milestones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09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fees &amp; payment terms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10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why us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case studies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12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acceptance &amp; next steps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65F4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Project Proposal — Minimalist Forest Sage Edition for Agency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1F2937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Timeline &amp; Milestones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Fees &amp; Payment Terms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Why Us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Case Studies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1F2937"/>
                </a:solidFill>
                <a:latin typeface="Plus Jakarta Sans"/>
              </a:rPr>
              <a:t>Acceptance &amp; 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01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Cover &amp; Engagement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cover &amp; engagement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02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Context &amp; 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context &amp; problem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03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Goals &amp; Outcomes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goals &amp; outcomes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04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05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Workstreams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workstreams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06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Deliverables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7F8F4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deliverables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7F8F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0B98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0B981"/>
                </a:solidFill>
                <a:latin typeface="Plus Jakarta Sans"/>
              </a:rPr>
              <a:t>07 / 12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1F2937"/>
                </a:solidFill>
                <a:latin typeface="Plus Jakarta Sans"/>
              </a:rPr>
              <a:t>Team &amp; Roles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065F46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1F2937"/>
                </a:solidFill>
              </a:rPr>
              <a:t>Replace this placeholder with your team &amp; roles content.</a:t>
            </a:r>
          </a:p>
          <a:p>
            <a:r>
              <a:rPr sz="1200">
                <a:solidFill>
                  <a:srgbClr val="065F46"/>
                </a:solidFill>
              </a:rPr>
              <a:t>Themed for: Project Proposal · Minimalist style · Forest Sage · Agency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