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PROJECT PROPOSAL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Project Proposal — Minimalist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project proposal deck designed for consumer brand teams presenting to retail buyers and brand partners. The Forest Sage palette is tuned for screen and print, and the minimalist layout system pre-paces the n</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Timeline &amp; Milestones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timeline &amp; milestones content.</a:t>
            </a:r>
          </a:p>
          <a:p>
            <a:r>
              <a:rPr sz="1200">
                <a:solidFill>
                  <a:srgbClr val="065F46"/>
                </a:solidFill>
              </a:rPr>
              <a:t>Themed for: Project Proposal · Minimalist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Fees &amp; Payment Terms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fees &amp; payment terms content.</a:t>
            </a:r>
          </a:p>
          <a:p>
            <a:r>
              <a:rPr sz="1200">
                <a:solidFill>
                  <a:srgbClr val="065F46"/>
                </a:solidFill>
              </a:rPr>
              <a:t>Themed for: Project Proposal · Minimalist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Why Us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why us content.</a:t>
            </a:r>
          </a:p>
          <a:p>
            <a:r>
              <a:rPr sz="1200">
                <a:solidFill>
                  <a:srgbClr val="065F46"/>
                </a:solidFill>
              </a:rPr>
              <a:t>Themed for: Project Proposal · Minimalist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Case Studies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case studies content.</a:t>
            </a:r>
          </a:p>
          <a:p>
            <a:r>
              <a:rPr sz="1200">
                <a:solidFill>
                  <a:srgbClr val="065F46"/>
                </a:solidFill>
              </a:rPr>
              <a:t>Themed for: Project Proposal · Minimalist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Acceptance &amp; Next Steps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acceptance &amp; next steps content.</a:t>
            </a:r>
          </a:p>
          <a:p>
            <a:r>
              <a:rPr sz="1200">
                <a:solidFill>
                  <a:srgbClr val="065F46"/>
                </a:solidFill>
              </a:rPr>
              <a:t>Themed for: Project Proposal · Minimalist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Project Proposal — Minimalist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Engagement</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Context &amp; Problem</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Goals &amp; Outcomes</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Proposed Approach</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Workstreams</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Deliverables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Team &amp; Roles</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Timeline &amp; Milestones</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Fees &amp; Payment Terms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Why Us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Case Studies</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Acceptance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Engagement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engagement content.</a:t>
            </a:r>
          </a:p>
          <a:p>
            <a:r>
              <a:rPr sz="1200">
                <a:solidFill>
                  <a:srgbClr val="065F46"/>
                </a:solidFill>
              </a:rPr>
              <a:t>Themed for: Project Proposal · Minimalist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Context &amp; Problem</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context &amp; problem content.</a:t>
            </a:r>
          </a:p>
          <a:p>
            <a:r>
              <a:rPr sz="1200">
                <a:solidFill>
                  <a:srgbClr val="065F46"/>
                </a:solidFill>
              </a:rPr>
              <a:t>Themed for: Project Proposal · Minimalist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Goals &amp; Outcomes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goals &amp; outcomes content.</a:t>
            </a:r>
          </a:p>
          <a:p>
            <a:r>
              <a:rPr sz="1200">
                <a:solidFill>
                  <a:srgbClr val="065F46"/>
                </a:solidFill>
              </a:rPr>
              <a:t>Themed for: Project Proposal · Minimalist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proposed approach content.</a:t>
            </a:r>
          </a:p>
          <a:p>
            <a:r>
              <a:rPr sz="1200">
                <a:solidFill>
                  <a:srgbClr val="065F46"/>
                </a:solidFill>
              </a:rPr>
              <a:t>Themed for: Project Proposal · Minimalist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Workstreams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workstreams content.</a:t>
            </a:r>
          </a:p>
          <a:p>
            <a:r>
              <a:rPr sz="1200">
                <a:solidFill>
                  <a:srgbClr val="065F46"/>
                </a:solidFill>
              </a:rPr>
              <a:t>Themed for: Project Proposal · Minimalist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Deliverables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deliverables content.</a:t>
            </a:r>
          </a:p>
          <a:p>
            <a:r>
              <a:rPr sz="1200">
                <a:solidFill>
                  <a:srgbClr val="065F46"/>
                </a:solidFill>
              </a:rPr>
              <a:t>Themed for: Project Proposal · Minimalist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Team &amp; Roles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team &amp; roles content.</a:t>
            </a:r>
          </a:p>
          <a:p>
            <a:r>
              <a:rPr sz="1200">
                <a:solidFill>
                  <a:srgbClr val="065F46"/>
                </a:solidFill>
              </a:rPr>
              <a:t>Themed for: Project Proposal · Minimalist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