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PROJECT PROPOSAL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Minimalist Forest Sage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project proposal deck designed for DTC and e-commerce operators presenting to merchandising and supply-chain partners. The Forest Sage palette is tuned for screen and print, and the minimalist layout system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Minimalist Forest Sage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