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PROJECT PROPOSAL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Project Proposal — Minimalist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project proposal deck designed for edtech operators presenting to district administrators and curriculum buyers. The Forest Sage palette is tuned for screen and print, and the minimalist layout system pre-pa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timeline &amp; milestones content.</a:t>
            </a:r>
          </a:p>
          <a:p>
            <a:r>
              <a:rPr sz="1200">
                <a:solidFill>
                  <a:srgbClr val="065F46"/>
                </a:solidFill>
              </a:rPr>
              <a:t>Themed for: Project Proposal · Minimalist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fees &amp; payment terms content.</a:t>
            </a:r>
          </a:p>
          <a:p>
            <a:r>
              <a:rPr sz="1200">
                <a:solidFill>
                  <a:srgbClr val="065F46"/>
                </a:solidFill>
              </a:rPr>
              <a:t>Themed for: Project Proposal · Minimalist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Why Us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why us content.</a:t>
            </a:r>
          </a:p>
          <a:p>
            <a:r>
              <a:rPr sz="1200">
                <a:solidFill>
                  <a:srgbClr val="065F46"/>
                </a:solidFill>
              </a:rPr>
              <a:t>Themed for: Project Proposal · Minimalist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case studies content.</a:t>
            </a:r>
          </a:p>
          <a:p>
            <a:r>
              <a:rPr sz="1200">
                <a:solidFill>
                  <a:srgbClr val="065F46"/>
                </a:solidFill>
              </a:rPr>
              <a:t>Themed for: Project Proposal · Minimalist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acceptance &amp; next steps content.</a:t>
            </a:r>
          </a:p>
          <a:p>
            <a:r>
              <a:rPr sz="1200">
                <a:solidFill>
                  <a:srgbClr val="065F46"/>
                </a:solidFill>
              </a:rPr>
              <a:t>Themed for: Project Proposal · Minimalist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Minimalist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Engagement</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Context &amp; Problem</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Goals &amp; Outcomes</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Workstreams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Deliverables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Team &amp; Roles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Why Us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Case Studies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engagement content.</a:t>
            </a:r>
          </a:p>
          <a:p>
            <a:r>
              <a:rPr sz="1200">
                <a:solidFill>
                  <a:srgbClr val="065F46"/>
                </a:solidFill>
              </a:rPr>
              <a:t>Themed for: Project Proposal · Minimalist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context &amp; problem content.</a:t>
            </a:r>
          </a:p>
          <a:p>
            <a:r>
              <a:rPr sz="1200">
                <a:solidFill>
                  <a:srgbClr val="065F46"/>
                </a:solidFill>
              </a:rPr>
              <a:t>Themed for: Project Proposal · Minimalist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goals &amp; outcomes content.</a:t>
            </a:r>
          </a:p>
          <a:p>
            <a:r>
              <a:rPr sz="1200">
                <a:solidFill>
                  <a:srgbClr val="065F46"/>
                </a:solidFill>
              </a:rPr>
              <a:t>Themed for: Project Proposal · Minimalist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065F46"/>
                </a:solidFill>
              </a:rPr>
              <a:t>Themed for: Project Proposal · Minimalist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workstreams content.</a:t>
            </a:r>
          </a:p>
          <a:p>
            <a:r>
              <a:rPr sz="1200">
                <a:solidFill>
                  <a:srgbClr val="065F46"/>
                </a:solidFill>
              </a:rPr>
              <a:t>Themed for: Project Proposal · Minimalist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deliverables content.</a:t>
            </a:r>
          </a:p>
          <a:p>
            <a:r>
              <a:rPr sz="1200">
                <a:solidFill>
                  <a:srgbClr val="065F46"/>
                </a:solidFill>
              </a:rPr>
              <a:t>Themed for: Project Proposal · Minimalist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&amp; roles content.</a:t>
            </a:r>
          </a:p>
          <a:p>
            <a:r>
              <a:rPr sz="1200">
                <a:solidFill>
                  <a:srgbClr val="065F46"/>
                </a:solidFill>
              </a:rPr>
              <a:t>Themed for: Project Proposal · Minimalist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