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PROJECT PROPOSAL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Project Proposal — Minimalist Forest Sage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project proposal deck designed for enterprise teams presenting to C-suite stakeholders. The Forest Sage palette is tuned for screen and print, and the minimalist layout system pre-paces the narrative so you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Minimalist Forest Sage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