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healthcare and life-sciences operators presenting to mixed clinical and commercial audiences. The Forest Sage palette is tuned for screen and print, and the minimalist layo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