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A855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6366F1"/>
                </a:solidFill>
                <a:latin typeface="Plus Jakarta Sans"/>
              </a:rPr>
              <a:t>PROJECT PROPOSAL  ·  MODERN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Project Proposal — Modern Midnight Violet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modern project proposal deck designed for consumer brand teams presenting to retail buyers and brand partners. The Midnight Violet palette is tuned for screen and print, and the modern layout system pre-paces the narra</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6366F1"/>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Timeline &amp; Milestones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timeline &amp; milestones content.</a:t>
            </a:r>
          </a:p>
          <a:p>
            <a:r>
              <a:rPr sz="1200">
                <a:solidFill>
                  <a:srgbClr val="A855F7"/>
                </a:solidFill>
              </a:rPr>
              <a:t>Themed for: Project Proposal · Modern style · Midnight Violet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Fees &amp; Payment Terms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fees &amp; payment terms content.</a:t>
            </a:r>
          </a:p>
          <a:p>
            <a:r>
              <a:rPr sz="1200">
                <a:solidFill>
                  <a:srgbClr val="A855F7"/>
                </a:solidFill>
              </a:rPr>
              <a:t>Themed for: Project Proposal · Modern style · Midnight Violet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Why Us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why us content.</a:t>
            </a:r>
          </a:p>
          <a:p>
            <a:r>
              <a:rPr sz="1200">
                <a:solidFill>
                  <a:srgbClr val="A855F7"/>
                </a:solidFill>
              </a:rPr>
              <a:t>Themed for: Project Proposal · Modern style · Midnight Violet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Case Studies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case studies content.</a:t>
            </a:r>
          </a:p>
          <a:p>
            <a:r>
              <a:rPr sz="1200">
                <a:solidFill>
                  <a:srgbClr val="A855F7"/>
                </a:solidFill>
              </a:rPr>
              <a:t>Themed for: Project Proposal · Modern style · Midnight Violet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Acceptance &amp; Next Steps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acceptance &amp; next steps content.</a:t>
            </a:r>
          </a:p>
          <a:p>
            <a:r>
              <a:rPr sz="1200">
                <a:solidFill>
                  <a:srgbClr val="A855F7"/>
                </a:solidFill>
              </a:rPr>
              <a:t>Themed for: Project Proposal · Modern style · Midnight Violet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A855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Project Proposal — Modern Midnight Violet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4F4F5"/>
                </a:solidFill>
                <a:latin typeface="Plus Jakarta Sans"/>
              </a:rPr>
              <a:t>Agenda</a:t>
            </a:r>
          </a:p>
        </p:txBody>
      </p:sp>
      <p:sp>
        <p:nvSpPr>
          <p:cNvPr id="4" name="Oval 3"/>
          <p:cNvSpPr/>
          <p:nvPr/>
        </p:nvSpPr>
        <p:spPr>
          <a:xfrm>
            <a:off x="73152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4F4F5"/>
                </a:solidFill>
                <a:latin typeface="Plus Jakarta Sans"/>
              </a:rPr>
              <a:t>Cover &amp; Engagement</a:t>
            </a:r>
          </a:p>
        </p:txBody>
      </p:sp>
      <p:sp>
        <p:nvSpPr>
          <p:cNvPr id="6" name="Oval 5"/>
          <p:cNvSpPr/>
          <p:nvPr/>
        </p:nvSpPr>
        <p:spPr>
          <a:xfrm>
            <a:off x="612648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4F4F5"/>
                </a:solidFill>
                <a:latin typeface="Plus Jakarta Sans"/>
              </a:rPr>
              <a:t>Context &amp; Problem</a:t>
            </a:r>
          </a:p>
        </p:txBody>
      </p:sp>
      <p:sp>
        <p:nvSpPr>
          <p:cNvPr id="8" name="Oval 7"/>
          <p:cNvSpPr/>
          <p:nvPr/>
        </p:nvSpPr>
        <p:spPr>
          <a:xfrm>
            <a:off x="73152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4F4F5"/>
                </a:solidFill>
                <a:latin typeface="Plus Jakarta Sans"/>
              </a:rPr>
              <a:t>Goals &amp; Outcomes</a:t>
            </a:r>
          </a:p>
        </p:txBody>
      </p:sp>
      <p:sp>
        <p:nvSpPr>
          <p:cNvPr id="10" name="Oval 9"/>
          <p:cNvSpPr/>
          <p:nvPr/>
        </p:nvSpPr>
        <p:spPr>
          <a:xfrm>
            <a:off x="612648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4F4F5"/>
                </a:solidFill>
                <a:latin typeface="Plus Jakarta Sans"/>
              </a:rPr>
              <a:t>Proposed Approach</a:t>
            </a:r>
          </a:p>
        </p:txBody>
      </p:sp>
      <p:sp>
        <p:nvSpPr>
          <p:cNvPr id="12" name="Oval 11"/>
          <p:cNvSpPr/>
          <p:nvPr/>
        </p:nvSpPr>
        <p:spPr>
          <a:xfrm>
            <a:off x="73152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4F4F5"/>
                </a:solidFill>
                <a:latin typeface="Plus Jakarta Sans"/>
              </a:rPr>
              <a:t>Workstreams</a:t>
            </a:r>
          </a:p>
        </p:txBody>
      </p:sp>
      <p:sp>
        <p:nvSpPr>
          <p:cNvPr id="14" name="Oval 13"/>
          <p:cNvSpPr/>
          <p:nvPr/>
        </p:nvSpPr>
        <p:spPr>
          <a:xfrm>
            <a:off x="612648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4F4F5"/>
                </a:solidFill>
                <a:latin typeface="Plus Jakarta Sans"/>
              </a:rPr>
              <a:t>Deliverables</a:t>
            </a:r>
          </a:p>
        </p:txBody>
      </p:sp>
      <p:sp>
        <p:nvSpPr>
          <p:cNvPr id="16" name="Oval 15"/>
          <p:cNvSpPr/>
          <p:nvPr/>
        </p:nvSpPr>
        <p:spPr>
          <a:xfrm>
            <a:off x="73152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4F4F5"/>
                </a:solidFill>
                <a:latin typeface="Plus Jakarta Sans"/>
              </a:rPr>
              <a:t>Team &amp; Roles</a:t>
            </a:r>
          </a:p>
        </p:txBody>
      </p:sp>
      <p:sp>
        <p:nvSpPr>
          <p:cNvPr id="18" name="Oval 17"/>
          <p:cNvSpPr/>
          <p:nvPr/>
        </p:nvSpPr>
        <p:spPr>
          <a:xfrm>
            <a:off x="612648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4F4F5"/>
                </a:solidFill>
                <a:latin typeface="Plus Jakarta Sans"/>
              </a:rPr>
              <a:t>Timeline &amp; Milestones</a:t>
            </a:r>
          </a:p>
        </p:txBody>
      </p:sp>
      <p:sp>
        <p:nvSpPr>
          <p:cNvPr id="20" name="Oval 19"/>
          <p:cNvSpPr/>
          <p:nvPr/>
        </p:nvSpPr>
        <p:spPr>
          <a:xfrm>
            <a:off x="73152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4F4F5"/>
                </a:solidFill>
                <a:latin typeface="Plus Jakarta Sans"/>
              </a:rPr>
              <a:t>Fees &amp; Payment Terms</a:t>
            </a:r>
          </a:p>
        </p:txBody>
      </p:sp>
      <p:sp>
        <p:nvSpPr>
          <p:cNvPr id="22" name="Oval 21"/>
          <p:cNvSpPr/>
          <p:nvPr/>
        </p:nvSpPr>
        <p:spPr>
          <a:xfrm>
            <a:off x="612648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4F4F5"/>
                </a:solidFill>
                <a:latin typeface="Plus Jakarta Sans"/>
              </a:rPr>
              <a:t>Why Us</a:t>
            </a:r>
          </a:p>
        </p:txBody>
      </p:sp>
      <p:sp>
        <p:nvSpPr>
          <p:cNvPr id="24" name="Oval 23"/>
          <p:cNvSpPr/>
          <p:nvPr/>
        </p:nvSpPr>
        <p:spPr>
          <a:xfrm>
            <a:off x="73152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4F4F5"/>
                </a:solidFill>
                <a:latin typeface="Plus Jakarta Sans"/>
              </a:rPr>
              <a:t>Case Studies</a:t>
            </a:r>
          </a:p>
        </p:txBody>
      </p:sp>
      <p:sp>
        <p:nvSpPr>
          <p:cNvPr id="26" name="Oval 25"/>
          <p:cNvSpPr/>
          <p:nvPr/>
        </p:nvSpPr>
        <p:spPr>
          <a:xfrm>
            <a:off x="612648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4F4F5"/>
                </a:solidFill>
                <a:latin typeface="Plus Jakarta Sans"/>
              </a:rPr>
              <a:t>Acceptance &amp; Next Steps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Engagement</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cover &amp; engagement content.</a:t>
            </a:r>
          </a:p>
          <a:p>
            <a:r>
              <a:rPr sz="1200">
                <a:solidFill>
                  <a:srgbClr val="A855F7"/>
                </a:solidFill>
              </a:rPr>
              <a:t>Themed for: Project Proposal · Modern style · Midnight Violet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Context &amp; Problem</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context &amp; problem content.</a:t>
            </a:r>
          </a:p>
          <a:p>
            <a:r>
              <a:rPr sz="1200">
                <a:solidFill>
                  <a:srgbClr val="A855F7"/>
                </a:solidFill>
              </a:rPr>
              <a:t>Themed for: Project Proposal · Modern style · Midnight Violet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Goals &amp; Outcomes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goals &amp; outcomes content.</a:t>
            </a:r>
          </a:p>
          <a:p>
            <a:r>
              <a:rPr sz="1200">
                <a:solidFill>
                  <a:srgbClr val="A855F7"/>
                </a:solidFill>
              </a:rPr>
              <a:t>Themed for: Project Proposal · Modern style · Midnight Violet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Proposed Approach</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proposed approach content.</a:t>
            </a:r>
          </a:p>
          <a:p>
            <a:r>
              <a:rPr sz="1200">
                <a:solidFill>
                  <a:srgbClr val="A855F7"/>
                </a:solidFill>
              </a:rPr>
              <a:t>Themed for: Project Proposal · Modern style · Midnight Violet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Workstreams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workstreams content.</a:t>
            </a:r>
          </a:p>
          <a:p>
            <a:r>
              <a:rPr sz="1200">
                <a:solidFill>
                  <a:srgbClr val="A855F7"/>
                </a:solidFill>
              </a:rPr>
              <a:t>Themed for: Project Proposal · Modern style · Midnight Violet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Deliverables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deliverables content.</a:t>
            </a:r>
          </a:p>
          <a:p>
            <a:r>
              <a:rPr sz="1200">
                <a:solidFill>
                  <a:srgbClr val="A855F7"/>
                </a:solidFill>
              </a:rPr>
              <a:t>Themed for: Project Proposal · Modern style · Midnight Violet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Team &amp; Roles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team &amp; roles content.</a:t>
            </a:r>
          </a:p>
          <a:p>
            <a:r>
              <a:rPr sz="1200">
                <a:solidFill>
                  <a:srgbClr val="A855F7"/>
                </a:solidFill>
              </a:rPr>
              <a:t>Themed for: Project Proposal · Modern style · Midnight Violet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