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PROJECT PROPOSAL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Modern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project proposal deck designed for DTC and e-commerce operators presenting to merchandising and supply-chain partners. The Midnight Violet palette is tuned for screen and print, and the modern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Modern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A855F7"/>
                </a:solidFill>
              </a:rPr>
              <a:t>Themed for: Project Proposal · Modern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