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A855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6366F1"/>
                </a:solidFill>
                <a:latin typeface="Plus Jakarta Sans"/>
              </a:rPr>
              <a:t>PROJECT PROPOSAL  ·  MODERN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Project Proposal — Modern Midnight Violet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modern project proposal deck designed for edtech operators presenting to district administrators and curriculum buyers. The Midnight Violet palette is tuned for screen and print, and the modern layout system pre-paces </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6366F1"/>
                </a:solidFill>
                <a:latin typeface="Plus Jakarta Sans"/>
              </a:rPr>
              <a:t>8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08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Timeline &amp; Milestones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timeline &amp; milestones content.</a:t>
            </a:r>
          </a:p>
          <a:p>
            <a:r>
              <a:rPr sz="1200">
                <a:solidFill>
                  <a:srgbClr val="A855F7"/>
                </a:solidFill>
              </a:rPr>
              <a:t>Themed for: Project Proposal · Modern style · Midnight Violet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A85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Project Proposal — Modern Midnight Violet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4F4F5"/>
                </a:solidFill>
                <a:latin typeface="Plus Jakarta Sans"/>
              </a:rPr>
              <a:t>Agenda</a:t>
            </a:r>
          </a:p>
        </p:txBody>
      </p:sp>
      <p:sp>
        <p:nvSpPr>
          <p:cNvPr id="4" name="Oval 3"/>
          <p:cNvSpPr/>
          <p:nvPr/>
        </p:nvSpPr>
        <p:spPr>
          <a:xfrm>
            <a:off x="73152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4F4F5"/>
                </a:solidFill>
                <a:latin typeface="Plus Jakarta Sans"/>
              </a:rPr>
              <a:t>Cover &amp; Engagement</a:t>
            </a:r>
          </a:p>
        </p:txBody>
      </p:sp>
      <p:sp>
        <p:nvSpPr>
          <p:cNvPr id="6" name="Oval 5"/>
          <p:cNvSpPr/>
          <p:nvPr/>
        </p:nvSpPr>
        <p:spPr>
          <a:xfrm>
            <a:off x="612648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4F4F5"/>
                </a:solidFill>
                <a:latin typeface="Plus Jakarta Sans"/>
              </a:rPr>
              <a:t>Context &amp; Problem</a:t>
            </a:r>
          </a:p>
        </p:txBody>
      </p:sp>
      <p:sp>
        <p:nvSpPr>
          <p:cNvPr id="8" name="Oval 7"/>
          <p:cNvSpPr/>
          <p:nvPr/>
        </p:nvSpPr>
        <p:spPr>
          <a:xfrm>
            <a:off x="73152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4F4F5"/>
                </a:solidFill>
                <a:latin typeface="Plus Jakarta Sans"/>
              </a:rPr>
              <a:t>Goals &amp; Outcomes</a:t>
            </a:r>
          </a:p>
        </p:txBody>
      </p:sp>
      <p:sp>
        <p:nvSpPr>
          <p:cNvPr id="10" name="Oval 9"/>
          <p:cNvSpPr/>
          <p:nvPr/>
        </p:nvSpPr>
        <p:spPr>
          <a:xfrm>
            <a:off x="612648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4F4F5"/>
                </a:solidFill>
                <a:latin typeface="Plus Jakarta Sans"/>
              </a:rPr>
              <a:t>Proposed Approach</a:t>
            </a:r>
          </a:p>
        </p:txBody>
      </p:sp>
      <p:sp>
        <p:nvSpPr>
          <p:cNvPr id="12" name="Oval 11"/>
          <p:cNvSpPr/>
          <p:nvPr/>
        </p:nvSpPr>
        <p:spPr>
          <a:xfrm>
            <a:off x="73152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4F4F5"/>
                </a:solidFill>
                <a:latin typeface="Plus Jakarta Sans"/>
              </a:rPr>
              <a:t>Workstreams</a:t>
            </a:r>
          </a:p>
        </p:txBody>
      </p:sp>
      <p:sp>
        <p:nvSpPr>
          <p:cNvPr id="14" name="Oval 13"/>
          <p:cNvSpPr/>
          <p:nvPr/>
        </p:nvSpPr>
        <p:spPr>
          <a:xfrm>
            <a:off x="612648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4F4F5"/>
                </a:solidFill>
                <a:latin typeface="Plus Jakarta Sans"/>
              </a:rPr>
              <a:t>Deliverables</a:t>
            </a:r>
          </a:p>
        </p:txBody>
      </p:sp>
      <p:sp>
        <p:nvSpPr>
          <p:cNvPr id="16" name="Oval 15"/>
          <p:cNvSpPr/>
          <p:nvPr/>
        </p:nvSpPr>
        <p:spPr>
          <a:xfrm>
            <a:off x="73152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4F4F5"/>
                </a:solidFill>
                <a:latin typeface="Plus Jakarta Sans"/>
              </a:rPr>
              <a:t>Team &amp; Roles</a:t>
            </a:r>
          </a:p>
        </p:txBody>
      </p:sp>
      <p:sp>
        <p:nvSpPr>
          <p:cNvPr id="18" name="Oval 17"/>
          <p:cNvSpPr/>
          <p:nvPr/>
        </p:nvSpPr>
        <p:spPr>
          <a:xfrm>
            <a:off x="612648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4F4F5"/>
                </a:solidFill>
                <a:latin typeface="Plus Jakarta Sans"/>
              </a:rPr>
              <a:t>Timeline &amp; Milestones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01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Engagement</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cover &amp; engagement content.</a:t>
            </a:r>
          </a:p>
          <a:p>
            <a:r>
              <a:rPr sz="1200">
                <a:solidFill>
                  <a:srgbClr val="A855F7"/>
                </a:solidFill>
              </a:rPr>
              <a:t>Themed for: Project Proposal · Modern style · Midnight Violet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02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Context &amp; Problem</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context &amp; problem content.</a:t>
            </a:r>
          </a:p>
          <a:p>
            <a:r>
              <a:rPr sz="1200">
                <a:solidFill>
                  <a:srgbClr val="A855F7"/>
                </a:solidFill>
              </a:rPr>
              <a:t>Themed for: Project Proposal · Modern style · Midnight Violet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03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Goals &amp; Outcomes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goals &amp; outcomes content.</a:t>
            </a:r>
          </a:p>
          <a:p>
            <a:r>
              <a:rPr sz="1200">
                <a:solidFill>
                  <a:srgbClr val="A855F7"/>
                </a:solidFill>
              </a:rPr>
              <a:t>Themed for: Project Proposal · Modern style · Midnight Violet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04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Proposed Approach</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proposed approach content.</a:t>
            </a:r>
          </a:p>
          <a:p>
            <a:r>
              <a:rPr sz="1200">
                <a:solidFill>
                  <a:srgbClr val="A855F7"/>
                </a:solidFill>
              </a:rPr>
              <a:t>Themed for: Project Proposal · Modern style · Midnight Violet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05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Workstreams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workstreams content.</a:t>
            </a:r>
          </a:p>
          <a:p>
            <a:r>
              <a:rPr sz="1200">
                <a:solidFill>
                  <a:srgbClr val="A855F7"/>
                </a:solidFill>
              </a:rPr>
              <a:t>Themed for: Project Proposal · Modern style · Midnight Violet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06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Deliverables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deliverables content.</a:t>
            </a:r>
          </a:p>
          <a:p>
            <a:r>
              <a:rPr sz="1200">
                <a:solidFill>
                  <a:srgbClr val="A855F7"/>
                </a:solidFill>
              </a:rPr>
              <a:t>Themed for: Project Proposal · Modern style · Midnight Violet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07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Team &amp; Roles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team &amp; roles content.</a:t>
            </a:r>
          </a:p>
          <a:p>
            <a:r>
              <a:rPr sz="1200">
                <a:solidFill>
                  <a:srgbClr val="A855F7"/>
                </a:solidFill>
              </a:rPr>
              <a:t>Themed for: Project Proposal · Modern style · Midnight Violet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