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PROJECT PROPOSAL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Project Proposal — Modern Midnight Violet Edition for Media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project proposal deck designed for media, publishing, and creator-economy teams presenting to advertisers and partners. The Midnight Violet palette is tuned for screen and print, and the modern layout system pre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Timeline &amp;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timeline &amp; milestones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Media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Fees &amp; Payment Terms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fees &amp; payment terms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Media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Why Us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why us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Media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Case Studies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case studies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Media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Acceptance &amp; 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acceptance &amp; next steps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Media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Project Proposal — Modern Midnight Violet Edition for Media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Engagement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Context &amp; 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Goals &amp; Outcomes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Workstreams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Deliverables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Team &amp; Roles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Timeline &amp; Milestones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Fees &amp; Payment Terms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Why Us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Case Studies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Acceptance &amp; 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Engagement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engagement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Media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Context &amp; 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context &amp; problem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Media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Goals &amp; Outcomes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goals &amp; outcomes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Media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proposed approach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Media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Workstreams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workstreams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Media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Deliverables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deliverables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Media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Team &amp; Roles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team &amp; roles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Media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