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PROJECT PROPOSAL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Modern Midnight Violet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project proposal deck designed for B2B SaaS founders and revenue leaders. The Midnight Violet palette is tuned for screen and print, and the modern layout system pre-paces the narrative so you can focus on the 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Modern Midnight Violet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