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QUARTERLY REPORT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Quarterly Report — Bold Royal Indigo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quarterly report deck designed for edtech operators presenting to district administrators and curriculum buyers. The Royal Indigo palette is tuned for screen and print, and the bold layout system pre-paces the nar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GTM Highlights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gtm highlights content.</a:t>
            </a:r>
          </a:p>
          <a:p>
            <a:r>
              <a:rPr sz="1200">
                <a:solidFill>
                  <a:srgbClr val="6366F1"/>
                </a:solidFill>
              </a:rPr>
              <a:t>Themed for: Quarterly Report · Bold style · Royal Indigo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Operational KPIs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operational kpis content.</a:t>
            </a:r>
          </a:p>
          <a:p>
            <a:r>
              <a:rPr sz="1200">
                <a:solidFill>
                  <a:srgbClr val="6366F1"/>
                </a:solidFill>
              </a:rPr>
              <a:t>Themed for: Quarterly Report · Bold style · Royal Indigo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Hiring &amp; Headcount</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hiring &amp; headcount content.</a:t>
            </a:r>
          </a:p>
          <a:p>
            <a:r>
              <a:rPr sz="1200">
                <a:solidFill>
                  <a:srgbClr val="6366F1"/>
                </a:solidFill>
              </a:rPr>
              <a:t>Themed for: Quarterly Report · Bold style · Royal Indigo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 &amp; Open Questions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risks &amp; open questions content.</a:t>
            </a:r>
          </a:p>
          <a:p>
            <a:r>
              <a:rPr sz="1200">
                <a:solidFill>
                  <a:srgbClr val="6366F1"/>
                </a:solidFill>
              </a:rPr>
              <a:t>Themed for: Quarterly Report · Bold style · Royal Indigo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Next Quarter Priorities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next quarter priorities content.</a:t>
            </a:r>
          </a:p>
          <a:p>
            <a:r>
              <a:rPr sz="1200">
                <a:solidFill>
                  <a:srgbClr val="6366F1"/>
                </a:solidFill>
              </a:rPr>
              <a:t>Themed for: Quarterly Report · Bold style · Royal Indigo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appendix content.</a:t>
            </a:r>
          </a:p>
          <a:p>
            <a:r>
              <a:rPr sz="1200">
                <a:solidFill>
                  <a:srgbClr val="6366F1"/>
                </a:solidFill>
              </a:rPr>
              <a:t>Themed for: Quarterly Report · Bold style · Royal Indigo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Quarterly Report — Bold Royal Indigo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Quarter</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Executive Summary</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Financial Highlights</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Revenue by Segment</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Cost &amp; Margin Trend</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Customer &amp; Retention Metrics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Product Highlights</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GTM Highlights</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Operational KPIs</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Hiring &amp; Headcount</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Risks &amp; Open Questions</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Next Quarter Priorities</a:t>
            </a:r>
          </a:p>
        </p:txBody>
      </p:sp>
      <p:sp>
        <p:nvSpPr>
          <p:cNvPr id="28" name="Oval 27"/>
          <p:cNvSpPr/>
          <p:nvPr/>
        </p:nvSpPr>
        <p:spPr>
          <a:xfrm>
            <a:off x="73152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1F5F9"/>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Quarter</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quarter content.</a:t>
            </a:r>
          </a:p>
          <a:p>
            <a:r>
              <a:rPr sz="1200">
                <a:solidFill>
                  <a:srgbClr val="6366F1"/>
                </a:solidFill>
              </a:rPr>
              <a:t>Themed for: Quarterly Report · Bold style · Royal Indigo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Executive Summary</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executive summary content.</a:t>
            </a:r>
          </a:p>
          <a:p>
            <a:r>
              <a:rPr sz="1200">
                <a:solidFill>
                  <a:srgbClr val="6366F1"/>
                </a:solidFill>
              </a:rPr>
              <a:t>Themed for: Quarterly Report · Bold style · Royal Indigo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financial highlights content.</a:t>
            </a:r>
          </a:p>
          <a:p>
            <a:r>
              <a:rPr sz="1200">
                <a:solidFill>
                  <a:srgbClr val="6366F1"/>
                </a:solidFill>
              </a:rPr>
              <a:t>Themed for: Quarterly Report · Bold style · Royal Indigo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Revenue by Segment</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revenue by segment content.</a:t>
            </a:r>
          </a:p>
          <a:p>
            <a:r>
              <a:rPr sz="1200">
                <a:solidFill>
                  <a:srgbClr val="6366F1"/>
                </a:solidFill>
              </a:rPr>
              <a:t>Themed for: Quarterly Report · Bold style · Royal Indigo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Cost &amp; Margin Trend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cost &amp; margin trend content.</a:t>
            </a:r>
          </a:p>
          <a:p>
            <a:r>
              <a:rPr sz="1200">
                <a:solidFill>
                  <a:srgbClr val="6366F1"/>
                </a:solidFill>
              </a:rPr>
              <a:t>Themed for: Quarterly Report · Bold style · Royal Indigo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Customer &amp; Retention Metrics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customer &amp; retention metrics content.</a:t>
            </a:r>
          </a:p>
          <a:p>
            <a:r>
              <a:rPr sz="1200">
                <a:solidFill>
                  <a:srgbClr val="6366F1"/>
                </a:solidFill>
              </a:rPr>
              <a:t>Themed for: Quarterly Report · Bold style · Royal Indigo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product highlights content.</a:t>
            </a:r>
          </a:p>
          <a:p>
            <a:r>
              <a:rPr sz="1200">
                <a:solidFill>
                  <a:srgbClr val="6366F1"/>
                </a:solidFill>
              </a:rPr>
              <a:t>Themed for: Quarterly Report · Bold style · Royal Indigo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