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QUARTERLY REPORT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Quarterly Report — Bold Royal Indigo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quarterly report deck designed for B2B SaaS founders and revenue leaders. The Royal Indigo palette is tuned for screen and print, and the bold layout system pre-paces the narrative so you can focus on the message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quarter priorities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SaaS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Bold Royal Indigo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