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QUARTERLY REPORT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Quarterly Report — Corporate Forest Sage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quarterly report deck designed for creative and consulting agencies pitching prospective clients. The Forest Sage palette is tuned for screen and print, and the corporate layout system pre-paces the narrative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GTM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gtm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operational kpis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hiring &amp; headcount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open questions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Quarterly Report — Corporate Forest Sage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GTM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Open Questions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quarter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executive summary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revenue by segment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cost &amp; margin trend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retention metrics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product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