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QUARTERLY REPORT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Quarterly Report — Corporate Forest Sage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quarterly report deck designed for climate-tech founders presenting to specialist climate funds. The Forest Sage palette is tuned for screen and print, and the corporate layout system pre-paces the narrative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Corporate Forest Sage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Hiring &amp; Headcount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