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QUARTERLY REPORT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Quarterly Report — Corporate Forest Sage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quarterly report deck designed for consumer brand teams presenting to retail buyers and brand partners. The Forest Sage palette is tuned for screen and print, and the corporate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gtm highlights content.</a:t>
            </a:r>
          </a:p>
          <a:p>
            <a:r>
              <a:rPr sz="1200">
                <a:solidFill>
                  <a:srgbClr val="065F46"/>
                </a:solidFill>
              </a:rPr>
              <a:t>Themed for: Quarterly Report · Corporate style · Forest Sage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operational kpis content.</a:t>
            </a:r>
          </a:p>
          <a:p>
            <a:r>
              <a:rPr sz="1200">
                <a:solidFill>
                  <a:srgbClr val="065F46"/>
                </a:solidFill>
              </a:rPr>
              <a:t>Themed for: Quarterly Report · Corporate style · Forest Sage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hiring &amp; headcount content.</a:t>
            </a:r>
          </a:p>
          <a:p>
            <a:r>
              <a:rPr sz="1200">
                <a:solidFill>
                  <a:srgbClr val="065F46"/>
                </a:solidFill>
              </a:rPr>
              <a:t>Themed for: Quarterly Report · Corporate style · Forest Sage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open questions content.</a:t>
            </a:r>
          </a:p>
          <a:p>
            <a:r>
              <a:rPr sz="1200">
                <a:solidFill>
                  <a:srgbClr val="065F46"/>
                </a:solidFill>
              </a:rPr>
              <a:t>Themed for: Quarterly Report · Corporate style · Forest Sage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quarter priorities content.</a:t>
            </a:r>
          </a:p>
          <a:p>
            <a:r>
              <a:rPr sz="1200">
                <a:solidFill>
                  <a:srgbClr val="065F46"/>
                </a:solidFill>
              </a:rPr>
              <a:t>Themed for: Quarterly Report · Corporate style · Forest Sage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content.</a:t>
            </a:r>
          </a:p>
          <a:p>
            <a:r>
              <a:rPr sz="1200">
                <a:solidFill>
                  <a:srgbClr val="065F46"/>
                </a:solidFill>
              </a:rPr>
              <a:t>Themed for: Quarterly Report · Corporate style · Forest Sage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Corporate Forest Sage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Quarter</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Executive Summary</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Revenue by Segment</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Cost &amp; Margin Trend</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Product Highlights</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GTM Highlights</a:t>
            </a:r>
          </a:p>
        </p:txBody>
      </p:sp>
      <p:sp>
        <p:nvSpPr>
          <p:cNvPr id="20" name="Oval 19"/>
          <p:cNvSpPr/>
          <p:nvPr/>
        </p:nvSpPr>
        <p:spPr>
          <a:xfrm>
            <a:off x="73152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Operational KPIs</a:t>
            </a:r>
          </a:p>
        </p:txBody>
      </p:sp>
      <p:sp>
        <p:nvSpPr>
          <p:cNvPr id="22" name="Oval 21"/>
          <p:cNvSpPr/>
          <p:nvPr/>
        </p:nvSpPr>
        <p:spPr>
          <a:xfrm>
            <a:off x="6126480" y="384048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Hiring &amp; Headcount</a:t>
            </a:r>
          </a:p>
        </p:txBody>
      </p:sp>
      <p:sp>
        <p:nvSpPr>
          <p:cNvPr id="24" name="Oval 23"/>
          <p:cNvSpPr/>
          <p:nvPr/>
        </p:nvSpPr>
        <p:spPr>
          <a:xfrm>
            <a:off x="73152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quarter content.</a:t>
            </a:r>
          </a:p>
          <a:p>
            <a:r>
              <a:rPr sz="1200">
                <a:solidFill>
                  <a:srgbClr val="065F46"/>
                </a:solidFill>
              </a:rPr>
              <a:t>Themed for: Quarterly Report · Corporate style · Forest Sage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executive summary content.</a:t>
            </a:r>
          </a:p>
          <a:p>
            <a:r>
              <a:rPr sz="1200">
                <a:solidFill>
                  <a:srgbClr val="065F46"/>
                </a:solidFill>
              </a:rPr>
              <a:t>Themed for: Quarterly Report · Corporate style · Forest Sage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065F46"/>
                </a:solidFill>
              </a:rPr>
              <a:t>Themed for: Quarterly Report · Corporate style · Forest Sage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by segment content.</a:t>
            </a:r>
          </a:p>
          <a:p>
            <a:r>
              <a:rPr sz="1200">
                <a:solidFill>
                  <a:srgbClr val="065F46"/>
                </a:solidFill>
              </a:rPr>
              <a:t>Themed for: Quarterly Report · Corporate style · Forest Sage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cost &amp; margin trend content.</a:t>
            </a:r>
          </a:p>
          <a:p>
            <a:r>
              <a:rPr sz="1200">
                <a:solidFill>
                  <a:srgbClr val="065F46"/>
                </a:solidFill>
              </a:rPr>
              <a:t>Themed for: Quarterly Report · Corporate style · Forest Sage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retention metrics content.</a:t>
            </a:r>
          </a:p>
          <a:p>
            <a:r>
              <a:rPr sz="1200">
                <a:solidFill>
                  <a:srgbClr val="065F46"/>
                </a:solidFill>
              </a:rPr>
              <a:t>Themed for: Quarterly Report · Corporate style · Forest Sage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highlights content.</a:t>
            </a:r>
          </a:p>
          <a:p>
            <a:r>
              <a:rPr sz="1200">
                <a:solidFill>
                  <a:srgbClr val="065F46"/>
                </a:solidFill>
              </a:rPr>
              <a:t>Themed for: Quarterly Report · Corporate style · Forest Sage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