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QUARTERLY REPORT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Quarterly Report — Corporate Forest Sage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quarterly report deck designed for dev-tools founders pitching technical and infrastructure-savvy investors. The Forest Sage palette is tuned for screen and print, and the corporate layout system pre-paces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Corporate Forest Sage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