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QUARTERLY REPORT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Quarterly Report — Corporate Forest Sage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corporate quarterly report deck designed for edtech operators presenting to district administrators and curriculum buyers. The Forest Sage palette is tuned for screen and print, and the corporate layout system pre-pace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GTM Highlights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gtm highlights content.</a:t>
            </a:r>
          </a:p>
          <a:p>
            <a:r>
              <a:rPr sz="1200">
                <a:solidFill>
                  <a:srgbClr val="065F46"/>
                </a:solidFill>
              </a:rPr>
              <a:t>Themed for: Quarterly Report · Corporate style · Forest Sage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Quarterly Report — Corporate Forest Sage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Quarter</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Executive Summary</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Financial Highlights</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Revenue by Segment</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Cost &amp; Margin Trend</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Customer &amp; Retention Metrics</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Product Highlights</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GTM Highlights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Quarter</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quarter content.</a:t>
            </a:r>
          </a:p>
          <a:p>
            <a:r>
              <a:rPr sz="1200">
                <a:solidFill>
                  <a:srgbClr val="065F46"/>
                </a:solidFill>
              </a:rPr>
              <a:t>Themed for: Quarterly Report · Corporate style · Forest Sage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Executive Summary</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executive summary content.</a:t>
            </a:r>
          </a:p>
          <a:p>
            <a:r>
              <a:rPr sz="1200">
                <a:solidFill>
                  <a:srgbClr val="065F46"/>
                </a:solidFill>
              </a:rPr>
              <a:t>Themed for: Quarterly Report · Corporate style · Forest Sage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Financial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financial highlights content.</a:t>
            </a:r>
          </a:p>
          <a:p>
            <a:r>
              <a:rPr sz="1200">
                <a:solidFill>
                  <a:srgbClr val="065F46"/>
                </a:solidFill>
              </a:rPr>
              <a:t>Themed for: Quarterly Report · Corporate style · Forest Sage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Revenue by Segment</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revenue by segment content.</a:t>
            </a:r>
          </a:p>
          <a:p>
            <a:r>
              <a:rPr sz="1200">
                <a:solidFill>
                  <a:srgbClr val="065F46"/>
                </a:solidFill>
              </a:rPr>
              <a:t>Themed for: Quarterly Report · Corporate style · Forest Sage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Cost &amp; Margin Trend</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cost &amp; margin trend content.</a:t>
            </a:r>
          </a:p>
          <a:p>
            <a:r>
              <a:rPr sz="1200">
                <a:solidFill>
                  <a:srgbClr val="065F46"/>
                </a:solidFill>
              </a:rPr>
              <a:t>Themed for: Quarterly Report · Corporate style · Forest Sage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&amp; Retention Metrics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&amp; retention metrics content.</a:t>
            </a:r>
          </a:p>
          <a:p>
            <a:r>
              <a:rPr sz="1200">
                <a:solidFill>
                  <a:srgbClr val="065F46"/>
                </a:solidFill>
              </a:rPr>
              <a:t>Themed for: Quarterly Report · Corporate style · Forest Sage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Product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product highlights content.</a:t>
            </a:r>
          </a:p>
          <a:p>
            <a:r>
              <a:rPr sz="1200">
                <a:solidFill>
                  <a:srgbClr val="065F46"/>
                </a:solidFill>
              </a:rPr>
              <a:t>Themed for: Quarterly Report · Corporate style · Forest Sage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