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QUARTERLY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Corporate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quarterly report deck designed for marketplace operators presenting cohort, supply, and demand metrics. The Forest Sage palette is tuned for screen and print, and the corporate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Corporate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