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QUARTERLY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Corporate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quarterly report deck designed for B2B SaaS founders and revenue leaders. The Forest Sage palette is tuned for screen and print, and the corporate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Corporate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Quarterly Report · Corporate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