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QUARTERLY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Editorial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quarterly report deck designed for climate-tech founders presenting to specialist climate funds. The Midnight Violet palette is tuned for screen and print, and the editorial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Editorial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