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QUARTERLY REPORT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Quarterly Report — Editorial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quarterly report deck designed for consumer brand teams presenting to retail buyers and brand partners. The Midnight Violet palette is tuned for screen and print, and the editorial layout system pre-paces the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GTM Highlights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gtm highlights content.</a:t>
            </a:r>
          </a:p>
          <a:p>
            <a:r>
              <a:rPr sz="1200">
                <a:solidFill>
                  <a:srgbClr val="A855F7"/>
                </a:solidFill>
              </a:rPr>
              <a:t>Themed for: Quarterly Report · Editorial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Operational KPIs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operational kpis content.</a:t>
            </a:r>
          </a:p>
          <a:p>
            <a:r>
              <a:rPr sz="1200">
                <a:solidFill>
                  <a:srgbClr val="A855F7"/>
                </a:solidFill>
              </a:rPr>
              <a:t>Themed for: Quarterly Report · Editorial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Hiring &amp; Headcount</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hiring &amp; headcount content.</a:t>
            </a:r>
          </a:p>
          <a:p>
            <a:r>
              <a:rPr sz="1200">
                <a:solidFill>
                  <a:srgbClr val="A855F7"/>
                </a:solidFill>
              </a:rPr>
              <a:t>Themed for: Quarterly Report · Editorial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 &amp; Open Questions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&amp; open questions content.</a:t>
            </a:r>
          </a:p>
          <a:p>
            <a:r>
              <a:rPr sz="1200">
                <a:solidFill>
                  <a:srgbClr val="A855F7"/>
                </a:solidFill>
              </a:rPr>
              <a:t>Themed for: Quarterly Report · Editorial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Next Quarter Priorities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next quarter priorities content.</a:t>
            </a:r>
          </a:p>
          <a:p>
            <a:r>
              <a:rPr sz="1200">
                <a:solidFill>
                  <a:srgbClr val="A855F7"/>
                </a:solidFill>
              </a:rPr>
              <a:t>Themed for: Quarterly Report · Editorial style · Midnight Violet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appendix content.</a:t>
            </a:r>
          </a:p>
          <a:p>
            <a:r>
              <a:rPr sz="1200">
                <a:solidFill>
                  <a:srgbClr val="A855F7"/>
                </a:solidFill>
              </a:rPr>
              <a:t>Themed for: Quarterly Report · Editorial style · Midnight Violet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Quarterly Report — Editorial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Quarter</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Executive Summary</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Financial Highlights</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Revenue by Segment</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Cost &amp; Margin Trend</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Customer &amp; Retention Metrics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Product Highlights</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GTM Highlights</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Operational KPIs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Hiring &amp; Headcount</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Risks &amp; Open Questions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Next Quarter Priorities</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quarter content.</a:t>
            </a:r>
          </a:p>
          <a:p>
            <a:r>
              <a:rPr sz="1200">
                <a:solidFill>
                  <a:srgbClr val="A855F7"/>
                </a:solidFill>
              </a:rPr>
              <a:t>Themed for: Quarterly Report · Editorial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Executive Summary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executive summary content.</a:t>
            </a:r>
          </a:p>
          <a:p>
            <a:r>
              <a:rPr sz="1200">
                <a:solidFill>
                  <a:srgbClr val="A855F7"/>
                </a:solidFill>
              </a:rPr>
              <a:t>Themed for: Quarterly Report · Editorial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financial highlights content.</a:t>
            </a:r>
          </a:p>
          <a:p>
            <a:r>
              <a:rPr sz="1200">
                <a:solidFill>
                  <a:srgbClr val="A855F7"/>
                </a:solidFill>
              </a:rPr>
              <a:t>Themed for: Quarterly Report · Editorial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Revenue by Segment</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revenue by segment content.</a:t>
            </a:r>
          </a:p>
          <a:p>
            <a:r>
              <a:rPr sz="1200">
                <a:solidFill>
                  <a:srgbClr val="A855F7"/>
                </a:solidFill>
              </a:rPr>
              <a:t>Themed for: Quarterly Report · Editorial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Cost &amp; Margin Trend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cost &amp; margin trend content.</a:t>
            </a:r>
          </a:p>
          <a:p>
            <a:r>
              <a:rPr sz="1200">
                <a:solidFill>
                  <a:srgbClr val="A855F7"/>
                </a:solidFill>
              </a:rPr>
              <a:t>Themed for: Quarterly Report · Editorial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Customer &amp; Retention Metrics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&amp; retention metrics content.</a:t>
            </a:r>
          </a:p>
          <a:p>
            <a:r>
              <a:rPr sz="1200">
                <a:solidFill>
                  <a:srgbClr val="A855F7"/>
                </a:solidFill>
              </a:rPr>
              <a:t>Themed for: Quarterly Report · Editorial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product highlights content.</a:t>
            </a:r>
          </a:p>
          <a:p>
            <a:r>
              <a:rPr sz="1200">
                <a:solidFill>
                  <a:srgbClr val="A855F7"/>
                </a:solidFill>
              </a:rPr>
              <a:t>Themed for: Quarterly Report · Editorial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