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QUARTERLY REPORT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Quarterly Report — Editorial Midnight Violet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editorial quarterly report deck designed for edtech operators presenting to district administrators and curriculum buyers. The Midnight Violet palette is tuned for screen and print, and the editorial layout system pre-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GTM Highlights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gtm highlights content.</a:t>
            </a:r>
          </a:p>
          <a:p>
            <a:r>
              <a:rPr sz="1200">
                <a:solidFill>
                  <a:srgbClr val="A855F7"/>
                </a:solidFill>
              </a:rPr>
              <a:t>Themed for: Quarterly Report · Editorial style · Midnight Violet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Operational KPIs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operational kpis content.</a:t>
            </a:r>
          </a:p>
          <a:p>
            <a:r>
              <a:rPr sz="1200">
                <a:solidFill>
                  <a:srgbClr val="A855F7"/>
                </a:solidFill>
              </a:rPr>
              <a:t>Themed for: Quarterly Report · Editorial style · Midnight Violet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Hiring &amp; Headcount</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hiring &amp; headcount content.</a:t>
            </a:r>
          </a:p>
          <a:p>
            <a:r>
              <a:rPr sz="1200">
                <a:solidFill>
                  <a:srgbClr val="A855F7"/>
                </a:solidFill>
              </a:rPr>
              <a:t>Themed for: Quarterly Report · Editorial style · Midnight Violet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Risks &amp; Open Questions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risks &amp; open questions content.</a:t>
            </a:r>
          </a:p>
          <a:p>
            <a:r>
              <a:rPr sz="1200">
                <a:solidFill>
                  <a:srgbClr val="A855F7"/>
                </a:solidFill>
              </a:rPr>
              <a:t>Themed for: Quarterly Report · Editorial style · Midnight Violet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Next Quarter Priorities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next quarter priorities content.</a:t>
            </a:r>
          </a:p>
          <a:p>
            <a:r>
              <a:rPr sz="1200">
                <a:solidFill>
                  <a:srgbClr val="A855F7"/>
                </a:solidFill>
              </a:rPr>
              <a:t>Themed for: Quarterly Report · Editorial style · Midnight Violet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Appendix</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appendix content.</a:t>
            </a:r>
          </a:p>
          <a:p>
            <a:r>
              <a:rPr sz="1200">
                <a:solidFill>
                  <a:srgbClr val="A855F7"/>
                </a:solidFill>
              </a:rPr>
              <a:t>Themed for: Quarterly Report · Editorial style · Midnight Violet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Quarterly Report — Editorial Midnight Violet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Quarter</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Executive Summary</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Financial Highlights</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Revenue by Segment</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Cost &amp; Margin Trend</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Customer &amp; Retention Metrics</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Product Highlights</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GTM Highlights</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Operational KPIs</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Hiring &amp; Headcount</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Risks &amp; Open Questions</a:t>
            </a:r>
          </a:p>
        </p:txBody>
      </p:sp>
      <p:sp>
        <p:nvSpPr>
          <p:cNvPr id="26" name="Oval 25"/>
          <p:cNvSpPr/>
          <p:nvPr/>
        </p:nvSpPr>
        <p:spPr>
          <a:xfrm>
            <a:off x="612648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4F4F5"/>
                </a:solidFill>
                <a:latin typeface="Plus Jakarta Sans"/>
              </a:rPr>
              <a:t>Next Quarter Priorities</a:t>
            </a:r>
          </a:p>
        </p:txBody>
      </p:sp>
      <p:sp>
        <p:nvSpPr>
          <p:cNvPr id="28" name="Oval 27"/>
          <p:cNvSpPr/>
          <p:nvPr/>
        </p:nvSpPr>
        <p:spPr>
          <a:xfrm>
            <a:off x="731520" y="51206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4F4F5"/>
                </a:solidFill>
                <a:latin typeface="Plus Jakarta Sans"/>
              </a:rPr>
              <a:t>Appendix</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Quarter</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quarter content.</a:t>
            </a:r>
          </a:p>
          <a:p>
            <a:r>
              <a:rPr sz="1200">
                <a:solidFill>
                  <a:srgbClr val="A855F7"/>
                </a:solidFill>
              </a:rPr>
              <a:t>Themed for: Quarterly Report · Editorial style · Midnight Violet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Executive Summary</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executive summary content.</a:t>
            </a:r>
          </a:p>
          <a:p>
            <a:r>
              <a:rPr sz="1200">
                <a:solidFill>
                  <a:srgbClr val="A855F7"/>
                </a:solidFill>
              </a:rPr>
              <a:t>Themed for: Quarterly Report · Editorial style · Midnight Violet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Financial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financial highlights content.</a:t>
            </a:r>
          </a:p>
          <a:p>
            <a:r>
              <a:rPr sz="1200">
                <a:solidFill>
                  <a:srgbClr val="A855F7"/>
                </a:solidFill>
              </a:rPr>
              <a:t>Themed for: Quarterly Report · Editorial style · Midnight Violet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Revenue by Segment</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revenue by segment content.</a:t>
            </a:r>
          </a:p>
          <a:p>
            <a:r>
              <a:rPr sz="1200">
                <a:solidFill>
                  <a:srgbClr val="A855F7"/>
                </a:solidFill>
              </a:rPr>
              <a:t>Themed for: Quarterly Report · Editorial style · Midnight Violet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Cost &amp; Margin Trend</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cost &amp; margin trend content.</a:t>
            </a:r>
          </a:p>
          <a:p>
            <a:r>
              <a:rPr sz="1200">
                <a:solidFill>
                  <a:srgbClr val="A855F7"/>
                </a:solidFill>
              </a:rPr>
              <a:t>Themed for: Quarterly Report · Editorial style · Midnight Violet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Customer &amp; Retention Metrics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customer &amp; retention metrics content.</a:t>
            </a:r>
          </a:p>
          <a:p>
            <a:r>
              <a:rPr sz="1200">
                <a:solidFill>
                  <a:srgbClr val="A855F7"/>
                </a:solidFill>
              </a:rPr>
              <a:t>Themed for: Quarterly Report · Editorial style · Midnight Violet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Product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product highlights content.</a:t>
            </a:r>
          </a:p>
          <a:p>
            <a:r>
              <a:rPr sz="1200">
                <a:solidFill>
                  <a:srgbClr val="A855F7"/>
                </a:solidFill>
              </a:rPr>
              <a:t>Themed for: Quarterly Report · Editorial style · Midnight Violet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