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Enterprise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enterprise teams presenting to C-suite stakeholders. The Midnight Violet palette is tuned for screen and print, and the editorial layout system pre-paces the narrative so yo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operational kpis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hiring &amp; headcount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&amp; open questions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quarter priorities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Enterprise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Operational KPIs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Hiring &amp; Headcount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 &amp; Open Questions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Quarter Priorities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Enterprise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