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QUARTERLY REPORT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Quarterly Report — Editorial Midnight Violet Edition for SaaS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quarterly report deck designed for B2B SaaS founders and revenue leaders. The Midnight Violet palette is tuned for screen and print, and the editorial layout system pre-paces the narrative so you can focus 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8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gtm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Quarterly Report — Editorial Midnight Violet Edition for SaaS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GTM Highlights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Quarter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quarter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Executive Summary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executive summary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Revenue by Segment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by segment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Cost &amp; Margin Trend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cost &amp; margin trend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Customer &amp; Retention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retention metrics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08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Quarterly Report · Editorial style · Midnight Violet · SaaS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