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F9731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FB923C"/>
                </a:solidFill>
                <a:latin typeface="Plus Jakarta Sans"/>
              </a:rPr>
              <a:t>QUARTERLY REPORT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1F2937"/>
                </a:solidFill>
                <a:latin typeface="Plus Jakarta Sans"/>
              </a:rPr>
              <a:t>Quarterly Report — Minimalist Sunset Coral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1F2937"/>
                </a:solidFill>
                <a:latin typeface="Plus Jakarta Sans"/>
              </a:rPr>
              <a:t>A minimalist quarterly report deck designed for consumer brand teams presenting to retail buyers and brand partners. The Sunset Coral palette is tuned for screen and print, and the minimalist layout system pre-paces the </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FB923C"/>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GTM Highlights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gtm highlights content.</a:t>
            </a:r>
          </a:p>
          <a:p>
            <a:r>
              <a:rPr sz="1200">
                <a:solidFill>
                  <a:srgbClr val="F97316"/>
                </a:solidFill>
              </a:rPr>
              <a:t>Themed for: Quarterly Report · Minimalist style · Sunset Coral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Operational KPIs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operational kpis content.</a:t>
            </a:r>
          </a:p>
          <a:p>
            <a:r>
              <a:rPr sz="1200">
                <a:solidFill>
                  <a:srgbClr val="F97316"/>
                </a:solidFill>
              </a:rPr>
              <a:t>Themed for: Quarterly Report · Minimalist style · Sunset Coral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Hiring &amp; Headcount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hiring &amp; headcount content.</a:t>
            </a:r>
          </a:p>
          <a:p>
            <a:r>
              <a:rPr sz="1200">
                <a:solidFill>
                  <a:srgbClr val="F97316"/>
                </a:solidFill>
              </a:rPr>
              <a:t>Themed for: Quarterly Report · Minimalist style · Sunset Coral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Risks &amp; Open Questions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risks &amp; open questions content.</a:t>
            </a:r>
          </a:p>
          <a:p>
            <a:r>
              <a:rPr sz="1200">
                <a:solidFill>
                  <a:srgbClr val="F97316"/>
                </a:solidFill>
              </a:rPr>
              <a:t>Themed for: Quarterly Report · Minimalist style · Sunset Coral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Next Quarter Priorities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next quarter priorities content.</a:t>
            </a:r>
          </a:p>
          <a:p>
            <a:r>
              <a:rPr sz="1200">
                <a:solidFill>
                  <a:srgbClr val="F97316"/>
                </a:solidFill>
              </a:rPr>
              <a:t>Themed for: Quarterly Report · Minimalist style · Sunset Coral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Appendix</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appendix content.</a:t>
            </a:r>
          </a:p>
          <a:p>
            <a:r>
              <a:rPr sz="1200">
                <a:solidFill>
                  <a:srgbClr val="F97316"/>
                </a:solidFill>
              </a:rPr>
              <a:t>Themed for: Quarterly Report · Minimalist style · Sunset Coral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9731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Quarterly Report — Minimalist Sunset Coral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1F2937"/>
                </a:solidFill>
                <a:latin typeface="Plus Jakarta Sans"/>
              </a:rPr>
              <a:t>Agenda</a:t>
            </a:r>
          </a:p>
        </p:txBody>
      </p:sp>
      <p:sp>
        <p:nvSpPr>
          <p:cNvPr id="4" name="Oval 3"/>
          <p:cNvSpPr/>
          <p:nvPr/>
        </p:nvSpPr>
        <p:spPr>
          <a:xfrm>
            <a:off x="73152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1F2937"/>
                </a:solidFill>
                <a:latin typeface="Plus Jakarta Sans"/>
              </a:rPr>
              <a:t>Cover &amp; Quarter</a:t>
            </a:r>
          </a:p>
        </p:txBody>
      </p:sp>
      <p:sp>
        <p:nvSpPr>
          <p:cNvPr id="6" name="Oval 5"/>
          <p:cNvSpPr/>
          <p:nvPr/>
        </p:nvSpPr>
        <p:spPr>
          <a:xfrm>
            <a:off x="6126480" y="12801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1F2937"/>
                </a:solidFill>
                <a:latin typeface="Plus Jakarta Sans"/>
              </a:rPr>
              <a:t>Executive Summary</a:t>
            </a:r>
          </a:p>
        </p:txBody>
      </p:sp>
      <p:sp>
        <p:nvSpPr>
          <p:cNvPr id="8" name="Oval 7"/>
          <p:cNvSpPr/>
          <p:nvPr/>
        </p:nvSpPr>
        <p:spPr>
          <a:xfrm>
            <a:off x="73152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1F2937"/>
                </a:solidFill>
                <a:latin typeface="Plus Jakarta Sans"/>
              </a:rPr>
              <a:t>Financial Highlights</a:t>
            </a:r>
          </a:p>
        </p:txBody>
      </p:sp>
      <p:sp>
        <p:nvSpPr>
          <p:cNvPr id="10" name="Oval 9"/>
          <p:cNvSpPr/>
          <p:nvPr/>
        </p:nvSpPr>
        <p:spPr>
          <a:xfrm>
            <a:off x="6126480" y="19202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1F2937"/>
                </a:solidFill>
                <a:latin typeface="Plus Jakarta Sans"/>
              </a:rPr>
              <a:t>Revenue by Segment</a:t>
            </a:r>
          </a:p>
        </p:txBody>
      </p:sp>
      <p:sp>
        <p:nvSpPr>
          <p:cNvPr id="12" name="Oval 11"/>
          <p:cNvSpPr/>
          <p:nvPr/>
        </p:nvSpPr>
        <p:spPr>
          <a:xfrm>
            <a:off x="73152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1F2937"/>
                </a:solidFill>
                <a:latin typeface="Plus Jakarta Sans"/>
              </a:rPr>
              <a:t>Cost &amp; Margin Trend</a:t>
            </a:r>
          </a:p>
        </p:txBody>
      </p:sp>
      <p:sp>
        <p:nvSpPr>
          <p:cNvPr id="14" name="Oval 13"/>
          <p:cNvSpPr/>
          <p:nvPr/>
        </p:nvSpPr>
        <p:spPr>
          <a:xfrm>
            <a:off x="6126480" y="256032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1F2937"/>
                </a:solidFill>
                <a:latin typeface="Plus Jakarta Sans"/>
              </a:rPr>
              <a:t>Customer &amp; Retention Metrics</a:t>
            </a:r>
          </a:p>
        </p:txBody>
      </p:sp>
      <p:sp>
        <p:nvSpPr>
          <p:cNvPr id="16" name="Oval 15"/>
          <p:cNvSpPr/>
          <p:nvPr/>
        </p:nvSpPr>
        <p:spPr>
          <a:xfrm>
            <a:off x="73152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1F2937"/>
                </a:solidFill>
                <a:latin typeface="Plus Jakarta Sans"/>
              </a:rPr>
              <a:t>Product Highlights</a:t>
            </a:r>
          </a:p>
        </p:txBody>
      </p:sp>
      <p:sp>
        <p:nvSpPr>
          <p:cNvPr id="18" name="Oval 17"/>
          <p:cNvSpPr/>
          <p:nvPr/>
        </p:nvSpPr>
        <p:spPr>
          <a:xfrm>
            <a:off x="6126480" y="320040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1F2937"/>
                </a:solidFill>
                <a:latin typeface="Plus Jakarta Sans"/>
              </a:rPr>
              <a:t>GTM Highlights</a:t>
            </a:r>
          </a:p>
        </p:txBody>
      </p:sp>
      <p:sp>
        <p:nvSpPr>
          <p:cNvPr id="20" name="Oval 19"/>
          <p:cNvSpPr/>
          <p:nvPr/>
        </p:nvSpPr>
        <p:spPr>
          <a:xfrm>
            <a:off x="73152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1F2937"/>
                </a:solidFill>
                <a:latin typeface="Plus Jakarta Sans"/>
              </a:rPr>
              <a:t>Operational KPIs</a:t>
            </a:r>
          </a:p>
        </p:txBody>
      </p:sp>
      <p:sp>
        <p:nvSpPr>
          <p:cNvPr id="22" name="Oval 21"/>
          <p:cNvSpPr/>
          <p:nvPr/>
        </p:nvSpPr>
        <p:spPr>
          <a:xfrm>
            <a:off x="6126480" y="384048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1F2937"/>
                </a:solidFill>
                <a:latin typeface="Plus Jakarta Sans"/>
              </a:rPr>
              <a:t>Hiring &amp; Headcount</a:t>
            </a:r>
          </a:p>
        </p:txBody>
      </p:sp>
      <p:sp>
        <p:nvSpPr>
          <p:cNvPr id="24" name="Oval 23"/>
          <p:cNvSpPr/>
          <p:nvPr/>
        </p:nvSpPr>
        <p:spPr>
          <a:xfrm>
            <a:off x="73152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1F2937"/>
                </a:solidFill>
                <a:latin typeface="Plus Jakarta Sans"/>
              </a:rPr>
              <a:t>Risks &amp; Open Questions</a:t>
            </a:r>
          </a:p>
        </p:txBody>
      </p:sp>
      <p:sp>
        <p:nvSpPr>
          <p:cNvPr id="26" name="Oval 25"/>
          <p:cNvSpPr/>
          <p:nvPr/>
        </p:nvSpPr>
        <p:spPr>
          <a:xfrm>
            <a:off x="6126480" y="448056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1F2937"/>
                </a:solidFill>
                <a:latin typeface="Plus Jakarta Sans"/>
              </a:rPr>
              <a:t>Next Quarter Priorities</a:t>
            </a:r>
          </a:p>
        </p:txBody>
      </p:sp>
      <p:sp>
        <p:nvSpPr>
          <p:cNvPr id="28" name="Oval 27"/>
          <p:cNvSpPr/>
          <p:nvPr/>
        </p:nvSpPr>
        <p:spPr>
          <a:xfrm>
            <a:off x="731520" y="5120640"/>
            <a:ext cx="365760" cy="365760"/>
          </a:xfrm>
          <a:prstGeom prst="ellipse">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1F2937"/>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1F2937"/>
                </a:solidFill>
                <a:latin typeface="Plus Jakarta Sans"/>
              </a:rPr>
              <a:t>Appendix</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Cover &amp; Quarter</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cover &amp; quarter content.</a:t>
            </a:r>
          </a:p>
          <a:p>
            <a:r>
              <a:rPr sz="1200">
                <a:solidFill>
                  <a:srgbClr val="F97316"/>
                </a:solidFill>
              </a:rPr>
              <a:t>Themed for: Quarterly Report · Minimalist style · Sunset Coral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Executive Summary</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executive summary content.</a:t>
            </a:r>
          </a:p>
          <a:p>
            <a:r>
              <a:rPr sz="1200">
                <a:solidFill>
                  <a:srgbClr val="F97316"/>
                </a:solidFill>
              </a:rPr>
              <a:t>Themed for: Quarterly Report · Minimalist style · Sunset Coral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Financial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financial highlights content.</a:t>
            </a:r>
          </a:p>
          <a:p>
            <a:r>
              <a:rPr sz="1200">
                <a:solidFill>
                  <a:srgbClr val="F97316"/>
                </a:solidFill>
              </a:rPr>
              <a:t>Themed for: Quarterly Report · Minimalist style · Sunset Coral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Revenue by Segment</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revenue by segment content.</a:t>
            </a:r>
          </a:p>
          <a:p>
            <a:r>
              <a:rPr sz="1200">
                <a:solidFill>
                  <a:srgbClr val="F97316"/>
                </a:solidFill>
              </a:rPr>
              <a:t>Themed for: Quarterly Report · Minimalist style · Sunset Coral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Cost &amp; Margin Trend</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cost &amp; margin trend content.</a:t>
            </a:r>
          </a:p>
          <a:p>
            <a:r>
              <a:rPr sz="1200">
                <a:solidFill>
                  <a:srgbClr val="F97316"/>
                </a:solidFill>
              </a:rPr>
              <a:t>Themed for: Quarterly Report · Minimalist style · Sunset Coral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Customer &amp; Retention Metrics</a:t>
            </a:r>
          </a:p>
        </p:txBody>
      </p:sp>
      <p:sp>
        <p:nvSpPr>
          <p:cNvPr id="6" name="Rounded Rectangle 5"/>
          <p:cNvSpPr/>
          <p:nvPr/>
        </p:nvSpPr>
        <p:spPr>
          <a:xfrm>
            <a:off x="731520" y="2286000"/>
            <a:ext cx="10424160" cy="3931920"/>
          </a:xfrm>
          <a:prstGeom prst="roundRect">
            <a:avLst/>
          </a:prstGeom>
          <a:solidFill>
            <a:srgbClr val="FFF7ED"/>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customer &amp; retention metrics content.</a:t>
            </a:r>
          </a:p>
          <a:p>
            <a:r>
              <a:rPr sz="1200">
                <a:solidFill>
                  <a:srgbClr val="F97316"/>
                </a:solidFill>
              </a:rPr>
              <a:t>Themed for: Quarterly Report · Minimalist style · Sunset Coral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7E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FB92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FB923C"/>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1F2937"/>
                </a:solidFill>
                <a:latin typeface="Plus Jakarta Sans"/>
              </a:rPr>
              <a:t>Product Highlights</a:t>
            </a:r>
          </a:p>
        </p:txBody>
      </p:sp>
      <p:sp>
        <p:nvSpPr>
          <p:cNvPr id="6" name="Rounded Rectangle 5"/>
          <p:cNvSpPr/>
          <p:nvPr/>
        </p:nvSpPr>
        <p:spPr>
          <a:xfrm>
            <a:off x="731520" y="2286000"/>
            <a:ext cx="10424160" cy="3931920"/>
          </a:xfrm>
          <a:prstGeom prst="roundRect">
            <a:avLst/>
          </a:prstGeom>
          <a:solidFill>
            <a:srgbClr val="FFFFFF"/>
          </a:solidFill>
          <a:ln w="15875">
            <a:solidFill>
              <a:srgbClr val="F97316"/>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1F2937"/>
                </a:solidFill>
              </a:rPr>
              <a:t>Replace this placeholder with your product highlights content.</a:t>
            </a:r>
          </a:p>
          <a:p>
            <a:r>
              <a:rPr sz="1200">
                <a:solidFill>
                  <a:srgbClr val="F97316"/>
                </a:solidFill>
              </a:rPr>
              <a:t>Themed for: Quarterly Report · Minimalist style · Sunset Coral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