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QUARTERLY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Minimalist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quarterly report deck designed for dev-tools founders pitching technical and infrastructure-savvy investors. The Sunset Coral palette is tuned for screen and print, and the minimalist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Minimalist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