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F9731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FB923C"/>
                </a:solidFill>
                <a:latin typeface="Plus Jakarta Sans"/>
              </a:rPr>
              <a:t>QUARTERLY REPORT  ·  MINIMALIST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1F2937"/>
                </a:solidFill>
                <a:latin typeface="Plus Jakarta Sans"/>
              </a:rPr>
              <a:t>Quarterly Report — Minimalist Sunset Coral Edition for E-commerce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1F2937"/>
                </a:solidFill>
                <a:latin typeface="Plus Jakarta Sans"/>
              </a:rPr>
              <a:t>A minimalist quarterly report deck designed for DTC and e-commerce operators presenting to merchandising and supply-chain partners. The Sunset Coral palette is tuned for screen and print, and the minimalist layout system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13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08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GTM Highlights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gtm highlights content.</a:t>
            </a:r>
          </a:p>
          <a:p>
            <a:r>
              <a:rPr sz="1200">
                <a:solidFill>
                  <a:srgbClr val="F97316"/>
                </a:solidFill>
              </a:rPr>
              <a:t>Themed for: Quarterly Report · Minimalist style · Sunset Coral · E-commerce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09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Operational KPIs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operational kpis content.</a:t>
            </a:r>
          </a:p>
          <a:p>
            <a:r>
              <a:rPr sz="1200">
                <a:solidFill>
                  <a:srgbClr val="F97316"/>
                </a:solidFill>
              </a:rPr>
              <a:t>Themed for: Quarterly Report · Minimalist style · Sunset Coral · E-commerce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10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Hiring &amp; Headcount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hiring &amp; headcount content.</a:t>
            </a:r>
          </a:p>
          <a:p>
            <a:r>
              <a:rPr sz="1200">
                <a:solidFill>
                  <a:srgbClr val="F97316"/>
                </a:solidFill>
              </a:rPr>
              <a:t>Themed for: Quarterly Report · Minimalist style · Sunset Coral · E-commerce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11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Risks &amp; Open Questions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risks &amp; open questions content.</a:t>
            </a:r>
          </a:p>
          <a:p>
            <a:r>
              <a:rPr sz="1200">
                <a:solidFill>
                  <a:srgbClr val="F97316"/>
                </a:solidFill>
              </a:rPr>
              <a:t>Themed for: Quarterly Report · Minimalist style · Sunset Coral · E-commerce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12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Next Quarter Priorities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next quarter priorities content.</a:t>
            </a:r>
          </a:p>
          <a:p>
            <a:r>
              <a:rPr sz="1200">
                <a:solidFill>
                  <a:srgbClr val="F97316"/>
                </a:solidFill>
              </a:rPr>
              <a:t>Themed for: Quarterly Report · Minimalist style · Sunset Coral · E-commerce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13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Appendix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appendix content.</a:t>
            </a:r>
          </a:p>
          <a:p>
            <a:r>
              <a:rPr sz="1200">
                <a:solidFill>
                  <a:srgbClr val="F97316"/>
                </a:solidFill>
              </a:rPr>
              <a:t>Themed for: Quarterly Report · Minimalist style · Sunset Coral · E-commerce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9731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Quarterly Report — Minimalist Sunset Coral Edition for E-commerce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1F2937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Cover &amp; Quarter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Executive Summary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Financial Highlights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Revenue by Segment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Cost &amp; Margin Trend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Customer &amp; Retention Metrics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Product Highlights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GTM Highlights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Operational KPIs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Hiring &amp; Headcount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Risks &amp; Open Questions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Next Quarter Priorities</a:t>
            </a:r>
          </a:p>
        </p:txBody>
      </p:sp>
      <p:sp>
        <p:nvSpPr>
          <p:cNvPr id="28" name="Oval 27"/>
          <p:cNvSpPr/>
          <p:nvPr/>
        </p:nvSpPr>
        <p:spPr>
          <a:xfrm>
            <a:off x="731520" y="512064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13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234440" y="50749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Appendix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01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Cover &amp; Quarter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cover &amp; quarter content.</a:t>
            </a:r>
          </a:p>
          <a:p>
            <a:r>
              <a:rPr sz="1200">
                <a:solidFill>
                  <a:srgbClr val="F97316"/>
                </a:solidFill>
              </a:rPr>
              <a:t>Themed for: Quarterly Report · Minimalist style · Sunset Coral · E-commerce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02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Executive Summary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executive summary content.</a:t>
            </a:r>
          </a:p>
          <a:p>
            <a:r>
              <a:rPr sz="1200">
                <a:solidFill>
                  <a:srgbClr val="F97316"/>
                </a:solidFill>
              </a:rPr>
              <a:t>Themed for: Quarterly Report · Minimalist style · Sunset Coral · E-commerce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03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Financial Highlights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financial highlights content.</a:t>
            </a:r>
          </a:p>
          <a:p>
            <a:r>
              <a:rPr sz="1200">
                <a:solidFill>
                  <a:srgbClr val="F97316"/>
                </a:solidFill>
              </a:rPr>
              <a:t>Themed for: Quarterly Report · Minimalist style · Sunset Coral · E-commerce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04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Revenue by Segment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revenue by segment content.</a:t>
            </a:r>
          </a:p>
          <a:p>
            <a:r>
              <a:rPr sz="1200">
                <a:solidFill>
                  <a:srgbClr val="F97316"/>
                </a:solidFill>
              </a:rPr>
              <a:t>Themed for: Quarterly Report · Minimalist style · Sunset Coral · E-commerce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05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Cost &amp; Margin Trend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cost &amp; margin trend content.</a:t>
            </a:r>
          </a:p>
          <a:p>
            <a:r>
              <a:rPr sz="1200">
                <a:solidFill>
                  <a:srgbClr val="F97316"/>
                </a:solidFill>
              </a:rPr>
              <a:t>Themed for: Quarterly Report · Minimalist style · Sunset Coral · E-commerce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06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Customer &amp; Retention Metrics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customer &amp; retention metrics content.</a:t>
            </a:r>
          </a:p>
          <a:p>
            <a:r>
              <a:rPr sz="1200">
                <a:solidFill>
                  <a:srgbClr val="F97316"/>
                </a:solidFill>
              </a:rPr>
              <a:t>Themed for: Quarterly Report · Minimalist style · Sunset Coral · E-commerce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07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Product Highlights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product highlights content.</a:t>
            </a:r>
          </a:p>
          <a:p>
            <a:r>
              <a:rPr sz="1200">
                <a:solidFill>
                  <a:srgbClr val="F97316"/>
                </a:solidFill>
              </a:rPr>
              <a:t>Themed for: Quarterly Report · Minimalist style · Sunset Coral · E-commerce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