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QUARTERLY REPORT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Quarterly Report — Minimalist Sunset Coral Edition for Marketplace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minimalist quarterly report deck designed for marketplace operators presenting cohort, supply, and demand metrics. The Sunset Coral palette is tuned for screen and print, and the minimalist layout system pre-paces the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GTM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gtm highlights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Marketplace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Operational KPIs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operational kpis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Marketplace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Hiring &amp; Headcount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hiring &amp; headcount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Marketplace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Open Questions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open questions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Marketplace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Next Quarter Priorities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next quarter priorities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Marketplace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Appendix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appendix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Marketplace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Quarterly Report — Minimalist Sunset Coral Edition for Marketplace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Quarter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Executive Summary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Revenue by Segment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Cost &amp; Margin Trend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&amp; Retention Metrics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Product Highlights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GTM Highlights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Operational KPIs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Hiring &amp; Headcount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Open Questions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Next Quarter Priorities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Appendix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Quarter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quarter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Marketplace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Executive Summary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executive summary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Marketplace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financial highlights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Marketplace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Revenue by Segment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revenue by segment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Marketplace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Cost &amp; Margin Trend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cost &amp; margin trend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Marketplace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&amp; Retention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&amp; retention metrics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Marketplace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Product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product highlights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Marketplace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