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QUARTERLY REPORT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Quarterly Report — Modern Monochrome Ink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quarterly report deck designed for climate-tech founders presenting to specialist climate funds. The Monochrome Ink palette is tuned for screen and print, and the modern layout system pre-paces the narrative so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GTM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gtm highlights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operational kpis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hiring &amp; headcount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&amp; open questions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Climate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Next Quarter Priorities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next quarter priorities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Climate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Appendix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appendix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Climate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Quarterly Report — Modern Monochrome Ink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GTM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Next Quarter Priorities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Appendix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quarter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executive summary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revenue by segment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cost &amp; margin trend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 &amp; retention metrics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product highlights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