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QUARTERLY REPORT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Quarterly Report — Modern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quarterly report deck designed for consumer brand teams presenting to retail buyers and brand partners. The Monochrome Ink palette is tuned for screen and print, and the modern layout system pre-paces the narrat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gtm highlights content.</a:t>
            </a:r>
          </a:p>
          <a:p>
            <a:r>
              <a:rPr sz="1200">
                <a:solidFill>
                  <a:srgbClr val="737373"/>
                </a:solidFill>
              </a:rPr>
              <a:t>Themed for: Quarterly Report · Modern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operational kpis content.</a:t>
            </a:r>
          </a:p>
          <a:p>
            <a:r>
              <a:rPr sz="1200">
                <a:solidFill>
                  <a:srgbClr val="737373"/>
                </a:solidFill>
              </a:rPr>
              <a:t>Themed for: Quarterly Report · Modern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hiring &amp; headcount content.</a:t>
            </a:r>
          </a:p>
          <a:p>
            <a:r>
              <a:rPr sz="1200">
                <a:solidFill>
                  <a:srgbClr val="737373"/>
                </a:solidFill>
              </a:rPr>
              <a:t>Themed for: Quarterly Report · Modern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open questions content.</a:t>
            </a:r>
          </a:p>
          <a:p>
            <a:r>
              <a:rPr sz="1200">
                <a:solidFill>
                  <a:srgbClr val="737373"/>
                </a:solidFill>
              </a:rPr>
              <a:t>Themed for: Quarterly Report · Modern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quarter priorities content.</a:t>
            </a:r>
          </a:p>
          <a:p>
            <a:r>
              <a:rPr sz="1200">
                <a:solidFill>
                  <a:srgbClr val="737373"/>
                </a:solidFill>
              </a:rPr>
              <a:t>Themed for: Quarterly Report · Modern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appendix content.</a:t>
            </a:r>
          </a:p>
          <a:p>
            <a:r>
              <a:rPr sz="1200">
                <a:solidFill>
                  <a:srgbClr val="737373"/>
                </a:solidFill>
              </a:rPr>
              <a:t>Themed for: Quarterly Report · Modern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Modern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Quarter</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Executive Summary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Financial Highlights</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Revenue by Segment</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Cost &amp; Margin Trend</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Product Highlights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GTM Highlights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Operational KPIs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Hiring &amp; Headcount</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quarter content.</a:t>
            </a:r>
          </a:p>
          <a:p>
            <a:r>
              <a:rPr sz="1200">
                <a:solidFill>
                  <a:srgbClr val="737373"/>
                </a:solidFill>
              </a:rPr>
              <a:t>Themed for: Quarterly Report · Modern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executive summary content.</a:t>
            </a:r>
          </a:p>
          <a:p>
            <a:r>
              <a:rPr sz="1200">
                <a:solidFill>
                  <a:srgbClr val="737373"/>
                </a:solidFill>
              </a:rPr>
              <a:t>Themed for: Quarterly Report · Modern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financial highlights content.</a:t>
            </a:r>
          </a:p>
          <a:p>
            <a:r>
              <a:rPr sz="1200">
                <a:solidFill>
                  <a:srgbClr val="737373"/>
                </a:solidFill>
              </a:rPr>
              <a:t>Themed for: Quarterly Report · Modern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revenue by segment content.</a:t>
            </a:r>
          </a:p>
          <a:p>
            <a:r>
              <a:rPr sz="1200">
                <a:solidFill>
                  <a:srgbClr val="737373"/>
                </a:solidFill>
              </a:rPr>
              <a:t>Themed for: Quarterly Report · Modern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cost &amp; margin trend content.</a:t>
            </a:r>
          </a:p>
          <a:p>
            <a:r>
              <a:rPr sz="1200">
                <a:solidFill>
                  <a:srgbClr val="737373"/>
                </a:solidFill>
              </a:rPr>
              <a:t>Themed for: Quarterly Report · Modern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&amp; retention metrics content.</a:t>
            </a:r>
          </a:p>
          <a:p>
            <a:r>
              <a:rPr sz="1200">
                <a:solidFill>
                  <a:srgbClr val="737373"/>
                </a:solidFill>
              </a:rPr>
              <a:t>Themed for: Quarterly Report · Modern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product highlights content.</a:t>
            </a:r>
          </a:p>
          <a:p>
            <a:r>
              <a:rPr sz="1200">
                <a:solidFill>
                  <a:srgbClr val="737373"/>
                </a:solidFill>
              </a:rPr>
              <a:t>Themed for: Quarterly Report · Modern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