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DTC and e-commerce operators presenting to merchandising and supply-chain partners. The Monochrome Ink palette is tuned for screen and print, and the modern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