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QUARTERLY REPORT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Modern Monochrome Ink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quarterly report deck designed for marketplace operators presenting cohort, supply, and demand metrics. The Monochrome Ink palette is tuned for screen and print, and the modern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Modern Monochrome Ink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Open Questions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Quarterly Report · Modern style · Monochrome Ink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